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D1F83068.xml" ContentType="application/vnd.ms-powerpoint.comments+xml"/>
  <Override PartName="/ppt/notesSlides/notesSlide2.xml" ContentType="application/vnd.openxmlformats-officedocument.presentationml.notesSlide+xml"/>
  <Override PartName="/ppt/comments/modernComment_107_2CE2D678.xml" ContentType="application/vnd.ms-powerpoint.comments+xml"/>
  <Override PartName="/ppt/notesSlides/notesSlide3.xml" ContentType="application/vnd.openxmlformats-officedocument.presentationml.notesSlide+xml"/>
  <Override PartName="/ppt/comments/modernComment_104_72335556.xml" ContentType="application/vnd.ms-powerpoint.comments+xml"/>
  <Override PartName="/ppt/tags/tag1.xml" ContentType="application/vnd.openxmlformats-officedocument.presentationml.tags+xml"/>
  <Override PartName="/ppt/notesSlides/notesSlide4.xml" ContentType="application/vnd.openxmlformats-officedocument.presentationml.notesSlide+xml"/>
  <Override PartName="/ppt/comments/modernComment_10F_B7E37393.xml" ContentType="application/vnd.ms-powerpoint.comment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comments/modernComment_108_9DD2C9FB.xml" ContentType="application/vnd.ms-powerpoint.comments+xml"/>
  <Override PartName="/ppt/notesSlides/notesSlide11.xml" ContentType="application/vnd.openxmlformats-officedocument.presentationml.notesSlide+xml"/>
  <Override PartName="/ppt/comments/modernComment_102_82CBDDF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omments/modernComment_10E_5C9CF8F8.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10_15245054.xml" ContentType="application/vnd.ms-powerpoint.comments+xml"/>
  <Override PartName="/ppt/notesSlides/notesSlide19.xml" ContentType="application/vnd.openxmlformats-officedocument.presentationml.notesSlide+xml"/>
  <Override PartName="/ppt/comments/modernComment_11F_A7057DD0.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22_EAB242B8.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comments/modernComment_103_3A89D2B3.xml" ContentType="application/vnd.ms-powerpoint.comments+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32"/>
  </p:notesMasterIdLst>
  <p:sldIdLst>
    <p:sldId id="256" r:id="rId2"/>
    <p:sldId id="263" r:id="rId3"/>
    <p:sldId id="260" r:id="rId4"/>
    <p:sldId id="271" r:id="rId5"/>
    <p:sldId id="303" r:id="rId6"/>
    <p:sldId id="302" r:id="rId7"/>
    <p:sldId id="301" r:id="rId8"/>
    <p:sldId id="278" r:id="rId9"/>
    <p:sldId id="277" r:id="rId10"/>
    <p:sldId id="264" r:id="rId11"/>
    <p:sldId id="258" r:id="rId12"/>
    <p:sldId id="276" r:id="rId13"/>
    <p:sldId id="270" r:id="rId14"/>
    <p:sldId id="281" r:id="rId15"/>
    <p:sldId id="297" r:id="rId16"/>
    <p:sldId id="284" r:id="rId17"/>
    <p:sldId id="298" r:id="rId18"/>
    <p:sldId id="299" r:id="rId19"/>
    <p:sldId id="296" r:id="rId20"/>
    <p:sldId id="300" r:id="rId21"/>
    <p:sldId id="272" r:id="rId22"/>
    <p:sldId id="287" r:id="rId23"/>
    <p:sldId id="288" r:id="rId24"/>
    <p:sldId id="290" r:id="rId25"/>
    <p:sldId id="289" r:id="rId26"/>
    <p:sldId id="259" r:id="rId27"/>
    <p:sldId id="275" r:id="rId28"/>
    <p:sldId id="294" r:id="rId29"/>
    <p:sldId id="293" r:id="rId30"/>
    <p:sldId id="29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73D6022-317D-7655-473F-F9CE33808F8D}" name="COMLEY, ENEGO E.M. (Student)" initials="EC" userId="S::wdsz78@durham.ac.uk::211f79c3-0d29-4e41-90e0-f5b3e3cbf647" providerId="AD"/>
  <p188:author id="{9BB53C33-2B52-0AD7-4EE5-F51DC6365342}" name="SEIDEL, ADAM (Student)" initials="AS" userId="S::nnng27@durham.ac.uk::fc5ea121-b5a5-43ed-97ba-f901a7281a57" providerId="AD"/>
  <p188:author id="{E6401249-C4F1-DB64-8082-6C753FEB0E42}" name="HADDON, ANYA K. (Student)" initials="H(" userId="S::zlgc75@durham.ac.uk::76984e1b-0ec8-49c7-909e-2f17d691775f" providerId="AD"/>
  <p188:author id="{FE79534E-2B9B-A60E-409E-CD7915B1A7AD}" name="PANG, JUSTIN C.N. (Student)" initials="P(" userId="S::gjzt58@durham.ac.uk::3363b4fb-02f5-49c4-bb35-318ec879572e" providerId="AD"/>
  <p188:author id="{43FDE39F-FC6A-6144-EC5C-E150F9DDD279}" name="OWEN, TOM B. (Student)" initials="TO" userId="S::zjmq47@durham.ac.uk::d0b0357b-185a-48a1-b88a-0656097c6fa8" providerId="AD"/>
  <p188:author id="{B51DB7D9-3F02-031A-3364-2DB230393362}" name="MOSEY, NATHANIEL P. (Student)" initials="M(" userId="S::wjld56@durham.ac.uk::c3af108e-056a-4bb1-8327-70388bc70800" providerId="AD"/>
  <p188:author id="{1F5CDFE2-EE12-E6F9-8A2E-FEB213C88175}" name="HUGHES, BEN T. (Student)" initials="BH" userId="S::krcc82@durham.ac.uk::380129ed-50dc-49ed-9d2c-d0e4a45e18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6251"/>
    <a:srgbClr val="A28E6A"/>
    <a:srgbClr val="855D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337CF9-743C-47C0-BBA1-AA67DE4F24A4}" v="872" dt="2023-12-05T12:15:24.3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00" autoAdjust="0"/>
  </p:normalViewPr>
  <p:slideViewPr>
    <p:cSldViewPr snapToGrid="0">
      <p:cViewPr varScale="1">
        <p:scale>
          <a:sx n="79" d="100"/>
          <a:sy n="79" d="100"/>
        </p:scale>
        <p:origin x="98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G, JUSTIN C.N. (Student)" userId="S::gjzt58@durham.ac.uk::3363b4fb-02f5-49c4-bb35-318ec879572e" providerId="AD" clId="Web-{90CE58CA-2755-BF6D-70D0-68A7B795C634}"/>
    <pc:docChg chg="modSld">
      <pc:chgData name="PANG, JUSTIN C.N. (Student)" userId="S::gjzt58@durham.ac.uk::3363b4fb-02f5-49c4-bb35-318ec879572e" providerId="AD" clId="Web-{90CE58CA-2755-BF6D-70D0-68A7B795C634}" dt="2023-12-01T18:05:27.293" v="8" actId="1076"/>
      <pc:docMkLst>
        <pc:docMk/>
      </pc:docMkLst>
      <pc:sldChg chg="modSp">
        <pc:chgData name="PANG, JUSTIN C.N. (Student)" userId="S::gjzt58@durham.ac.uk::3363b4fb-02f5-49c4-bb35-318ec879572e" providerId="AD" clId="Web-{90CE58CA-2755-BF6D-70D0-68A7B795C634}" dt="2023-12-01T18:04:46.166" v="1" actId="20577"/>
        <pc:sldMkLst>
          <pc:docMk/>
          <pc:sldMk cId="1553791224" sldId="270"/>
        </pc:sldMkLst>
        <pc:graphicFrameChg chg="modGraphic">
          <ac:chgData name="PANG, JUSTIN C.N. (Student)" userId="S::gjzt58@durham.ac.uk::3363b4fb-02f5-49c4-bb35-318ec879572e" providerId="AD" clId="Web-{90CE58CA-2755-BF6D-70D0-68A7B795C634}" dt="2023-12-01T18:04:46.166" v="1" actId="20577"/>
          <ac:graphicFrameMkLst>
            <pc:docMk/>
            <pc:sldMk cId="1553791224" sldId="270"/>
            <ac:graphicFrameMk id="52" creationId="{1C505FF6-E387-8B98-29F5-90EE836DD9AD}"/>
          </ac:graphicFrameMkLst>
        </pc:graphicFrameChg>
      </pc:sldChg>
      <pc:sldChg chg="modSp">
        <pc:chgData name="PANG, JUSTIN C.N. (Student)" userId="S::gjzt58@durham.ac.uk::3363b4fb-02f5-49c4-bb35-318ec879572e" providerId="AD" clId="Web-{90CE58CA-2755-BF6D-70D0-68A7B795C634}" dt="2023-12-01T18:05:27.293" v="8" actId="1076"/>
        <pc:sldMkLst>
          <pc:docMk/>
          <pc:sldMk cId="3293110132" sldId="281"/>
        </pc:sldMkLst>
        <pc:spChg chg="mod">
          <ac:chgData name="PANG, JUSTIN C.N. (Student)" userId="S::gjzt58@durham.ac.uk::3363b4fb-02f5-49c4-bb35-318ec879572e" providerId="AD" clId="Web-{90CE58CA-2755-BF6D-70D0-68A7B795C634}" dt="2023-12-01T18:05:20.418" v="6" actId="1076"/>
          <ac:spMkLst>
            <pc:docMk/>
            <pc:sldMk cId="3293110132" sldId="281"/>
            <ac:spMk id="3" creationId="{D2694239-C307-F0B6-E10F-4B666079D90C}"/>
          </ac:spMkLst>
        </pc:spChg>
        <pc:spChg chg="mod">
          <ac:chgData name="PANG, JUSTIN C.N. (Student)" userId="S::gjzt58@durham.ac.uk::3363b4fb-02f5-49c4-bb35-318ec879572e" providerId="AD" clId="Web-{90CE58CA-2755-BF6D-70D0-68A7B795C634}" dt="2023-12-01T18:05:20.387" v="4" actId="1076"/>
          <ac:spMkLst>
            <pc:docMk/>
            <pc:sldMk cId="3293110132" sldId="281"/>
            <ac:spMk id="4" creationId="{FC654AF5-C190-4121-5EA4-DAC396CEE777}"/>
          </ac:spMkLst>
        </pc:spChg>
        <pc:spChg chg="mod">
          <ac:chgData name="PANG, JUSTIN C.N. (Student)" userId="S::gjzt58@durham.ac.uk::3363b4fb-02f5-49c4-bb35-318ec879572e" providerId="AD" clId="Web-{90CE58CA-2755-BF6D-70D0-68A7B795C634}" dt="2023-12-01T18:05:20.418" v="7" actId="1076"/>
          <ac:spMkLst>
            <pc:docMk/>
            <pc:sldMk cId="3293110132" sldId="281"/>
            <ac:spMk id="5" creationId="{F361CC92-BAB4-F480-8F9A-24314275E380}"/>
          </ac:spMkLst>
        </pc:spChg>
        <pc:spChg chg="mod">
          <ac:chgData name="PANG, JUSTIN C.N. (Student)" userId="S::gjzt58@durham.ac.uk::3363b4fb-02f5-49c4-bb35-318ec879572e" providerId="AD" clId="Web-{90CE58CA-2755-BF6D-70D0-68A7B795C634}" dt="2023-12-01T18:05:27.293" v="8" actId="1076"/>
          <ac:spMkLst>
            <pc:docMk/>
            <pc:sldMk cId="3293110132" sldId="281"/>
            <ac:spMk id="18" creationId="{8D932E7F-E06F-F261-73CB-DE2FB2CCD297}"/>
          </ac:spMkLst>
        </pc:spChg>
        <pc:cxnChg chg="mod">
          <ac:chgData name="PANG, JUSTIN C.N. (Student)" userId="S::gjzt58@durham.ac.uk::3363b4fb-02f5-49c4-bb35-318ec879572e" providerId="AD" clId="Web-{90CE58CA-2755-BF6D-70D0-68A7B795C634}" dt="2023-12-01T18:05:20.402" v="5" actId="1076"/>
          <ac:cxnSpMkLst>
            <pc:docMk/>
            <pc:sldMk cId="3293110132" sldId="281"/>
            <ac:cxnSpMk id="10" creationId="{AF086D91-2F7B-47B7-2430-4598C08A5F61}"/>
          </ac:cxnSpMkLst>
        </pc:cxnChg>
      </pc:sldChg>
    </pc:docChg>
  </pc:docChgLst>
  <pc:docChgLst>
    <pc:chgData name="OWEN, TOM B. (Student)" userId="d0b0357b-185a-48a1-b88a-0656097c6fa8" providerId="ADAL" clId="{78ACDB15-0498-4BDB-AEF7-49C36CD06065}"/>
    <pc:docChg chg="custSel modSld">
      <pc:chgData name="OWEN, TOM B. (Student)" userId="d0b0357b-185a-48a1-b88a-0656097c6fa8" providerId="ADAL" clId="{78ACDB15-0498-4BDB-AEF7-49C36CD06065}" dt="2023-12-02T12:41:10.292" v="92"/>
      <pc:docMkLst>
        <pc:docMk/>
      </pc:docMkLst>
      <pc:sldChg chg="addSp delSp modSp mod modTransition modAnim">
        <pc:chgData name="OWEN, TOM B. (Student)" userId="d0b0357b-185a-48a1-b88a-0656097c6fa8" providerId="ADAL" clId="{78ACDB15-0498-4BDB-AEF7-49C36CD06065}" dt="2023-12-02T12:41:10.292" v="92"/>
        <pc:sldMkLst>
          <pc:docMk/>
          <pc:sldMk cId="3522703464" sldId="256"/>
        </pc:sldMkLst>
        <pc:picChg chg="add del mod">
          <ac:chgData name="OWEN, TOM B. (Student)" userId="d0b0357b-185a-48a1-b88a-0656097c6fa8" providerId="ADAL" clId="{78ACDB15-0498-4BDB-AEF7-49C36CD06065}" dt="2023-12-02T12:23:36.885" v="35"/>
          <ac:picMkLst>
            <pc:docMk/>
            <pc:sldMk cId="3522703464" sldId="256"/>
            <ac:picMk id="4" creationId="{9E80097E-FAC8-F0E6-7FF2-ABBC48B551F8}"/>
          </ac:picMkLst>
        </pc:picChg>
        <pc:picChg chg="add del mod">
          <ac:chgData name="OWEN, TOM B. (Student)" userId="d0b0357b-185a-48a1-b88a-0656097c6fa8" providerId="ADAL" clId="{78ACDB15-0498-4BDB-AEF7-49C36CD06065}" dt="2023-12-02T12:23:41.988" v="45"/>
          <ac:picMkLst>
            <pc:docMk/>
            <pc:sldMk cId="3522703464" sldId="256"/>
            <ac:picMk id="8" creationId="{72B1354E-947F-B81A-D412-2403023A819F}"/>
          </ac:picMkLst>
        </pc:picChg>
        <pc:picChg chg="add del mod ord">
          <ac:chgData name="OWEN, TOM B. (Student)" userId="d0b0357b-185a-48a1-b88a-0656097c6fa8" providerId="ADAL" clId="{78ACDB15-0498-4BDB-AEF7-49C36CD06065}" dt="2023-12-02T12:24:55.608" v="46"/>
          <ac:picMkLst>
            <pc:docMk/>
            <pc:sldMk cId="3522703464" sldId="256"/>
            <ac:picMk id="9" creationId="{883658F4-5E8C-A107-B939-FFEDCF64E191}"/>
          </ac:picMkLst>
        </pc:picChg>
        <pc:picChg chg="add del mod">
          <ac:chgData name="OWEN, TOM B. (Student)" userId="d0b0357b-185a-48a1-b88a-0656097c6fa8" providerId="ADAL" clId="{78ACDB15-0498-4BDB-AEF7-49C36CD06065}" dt="2023-12-02T12:25:09.806" v="52"/>
          <ac:picMkLst>
            <pc:docMk/>
            <pc:sldMk cId="3522703464" sldId="256"/>
            <ac:picMk id="10" creationId="{589AEBDF-15FE-2B1B-B02F-D025706C56DE}"/>
          </ac:picMkLst>
        </pc:picChg>
        <pc:picChg chg="add del mod ord">
          <ac:chgData name="OWEN, TOM B. (Student)" userId="d0b0357b-185a-48a1-b88a-0656097c6fa8" providerId="ADAL" clId="{78ACDB15-0498-4BDB-AEF7-49C36CD06065}" dt="2023-12-02T12:25:42.330" v="53"/>
          <ac:picMkLst>
            <pc:docMk/>
            <pc:sldMk cId="3522703464" sldId="256"/>
            <ac:picMk id="11" creationId="{CAEDAF11-4F3E-CD67-E3C4-322CD80D06C9}"/>
          </ac:picMkLst>
        </pc:picChg>
        <pc:picChg chg="add del mod">
          <ac:chgData name="OWEN, TOM B. (Student)" userId="d0b0357b-185a-48a1-b88a-0656097c6fa8" providerId="ADAL" clId="{78ACDB15-0498-4BDB-AEF7-49C36CD06065}" dt="2023-12-02T12:25:46.267" v="55"/>
          <ac:picMkLst>
            <pc:docMk/>
            <pc:sldMk cId="3522703464" sldId="256"/>
            <ac:picMk id="12" creationId="{3D2BF4F1-5A85-89D9-690C-3963ECBE88E8}"/>
          </ac:picMkLst>
        </pc:picChg>
        <pc:picChg chg="add del mod ord">
          <ac:chgData name="OWEN, TOM B. (Student)" userId="d0b0357b-185a-48a1-b88a-0656097c6fa8" providerId="ADAL" clId="{78ACDB15-0498-4BDB-AEF7-49C36CD06065}" dt="2023-12-02T12:25:52.572" v="56"/>
          <ac:picMkLst>
            <pc:docMk/>
            <pc:sldMk cId="3522703464" sldId="256"/>
            <ac:picMk id="17" creationId="{8A2751EF-8D77-CFE8-1E94-03B8F9D359BA}"/>
          </ac:picMkLst>
        </pc:picChg>
        <pc:picChg chg="add del mod">
          <ac:chgData name="OWEN, TOM B. (Student)" userId="d0b0357b-185a-48a1-b88a-0656097c6fa8" providerId="ADAL" clId="{78ACDB15-0498-4BDB-AEF7-49C36CD06065}" dt="2023-12-02T12:25:55.288" v="58"/>
          <ac:picMkLst>
            <pc:docMk/>
            <pc:sldMk cId="3522703464" sldId="256"/>
            <ac:picMk id="21" creationId="{E3B8CC47-A8EC-54E7-1FB8-DFC6484E707C}"/>
          </ac:picMkLst>
        </pc:picChg>
        <pc:picChg chg="add del mod ord">
          <ac:chgData name="OWEN, TOM B. (Student)" userId="d0b0357b-185a-48a1-b88a-0656097c6fa8" providerId="ADAL" clId="{78ACDB15-0498-4BDB-AEF7-49C36CD06065}" dt="2023-12-02T12:26:16.711" v="59"/>
          <ac:picMkLst>
            <pc:docMk/>
            <pc:sldMk cId="3522703464" sldId="256"/>
            <ac:picMk id="24" creationId="{9E2CB898-32A8-E457-874B-88A98DB98B51}"/>
          </ac:picMkLst>
        </pc:picChg>
        <pc:picChg chg="add del mod">
          <ac:chgData name="OWEN, TOM B. (Student)" userId="d0b0357b-185a-48a1-b88a-0656097c6fa8" providerId="ADAL" clId="{78ACDB15-0498-4BDB-AEF7-49C36CD06065}" dt="2023-12-02T12:26:24.943" v="64"/>
          <ac:picMkLst>
            <pc:docMk/>
            <pc:sldMk cId="3522703464" sldId="256"/>
            <ac:picMk id="25" creationId="{37756568-186A-CA1B-AF67-D7B379220472}"/>
          </ac:picMkLst>
        </pc:picChg>
        <pc:picChg chg="add del mod ord">
          <ac:chgData name="OWEN, TOM B. (Student)" userId="d0b0357b-185a-48a1-b88a-0656097c6fa8" providerId="ADAL" clId="{78ACDB15-0498-4BDB-AEF7-49C36CD06065}" dt="2023-12-02T12:27:26.720" v="65"/>
          <ac:picMkLst>
            <pc:docMk/>
            <pc:sldMk cId="3522703464" sldId="256"/>
            <ac:picMk id="26" creationId="{F917DD58-62DD-E6C9-ADCD-32A5EF1767E5}"/>
          </ac:picMkLst>
        </pc:picChg>
        <pc:picChg chg="add del mod">
          <ac:chgData name="OWEN, TOM B. (Student)" userId="d0b0357b-185a-48a1-b88a-0656097c6fa8" providerId="ADAL" clId="{78ACDB15-0498-4BDB-AEF7-49C36CD06065}" dt="2023-12-02T12:27:30.691" v="71"/>
          <ac:picMkLst>
            <pc:docMk/>
            <pc:sldMk cId="3522703464" sldId="256"/>
            <ac:picMk id="27" creationId="{8E47B74E-8977-DB67-A4BC-A8A752F04CB7}"/>
          </ac:picMkLst>
        </pc:picChg>
        <pc:picChg chg="add del mod ord">
          <ac:chgData name="OWEN, TOM B. (Student)" userId="d0b0357b-185a-48a1-b88a-0656097c6fa8" providerId="ADAL" clId="{78ACDB15-0498-4BDB-AEF7-49C36CD06065}" dt="2023-12-02T12:28:25.761" v="72"/>
          <ac:picMkLst>
            <pc:docMk/>
            <pc:sldMk cId="3522703464" sldId="256"/>
            <ac:picMk id="28" creationId="{150A5F8C-7D83-EBFD-4492-FF6716FBE736}"/>
          </ac:picMkLst>
        </pc:picChg>
        <pc:picChg chg="add del mod">
          <ac:chgData name="OWEN, TOM B. (Student)" userId="d0b0357b-185a-48a1-b88a-0656097c6fa8" providerId="ADAL" clId="{78ACDB15-0498-4BDB-AEF7-49C36CD06065}" dt="2023-12-02T12:28:29.312" v="78"/>
          <ac:picMkLst>
            <pc:docMk/>
            <pc:sldMk cId="3522703464" sldId="256"/>
            <ac:picMk id="29" creationId="{137F7F70-6BD0-5610-C991-AF6A9BF71B68}"/>
          </ac:picMkLst>
        </pc:picChg>
        <pc:picChg chg="add del mod ord">
          <ac:chgData name="OWEN, TOM B. (Student)" userId="d0b0357b-185a-48a1-b88a-0656097c6fa8" providerId="ADAL" clId="{78ACDB15-0498-4BDB-AEF7-49C36CD06065}" dt="2023-12-02T12:30:26.939" v="79"/>
          <ac:picMkLst>
            <pc:docMk/>
            <pc:sldMk cId="3522703464" sldId="256"/>
            <ac:picMk id="30" creationId="{064CF858-4B89-39EE-B13E-0BF3D164FEED}"/>
          </ac:picMkLst>
        </pc:picChg>
        <pc:picChg chg="add del mod">
          <ac:chgData name="OWEN, TOM B. (Student)" userId="d0b0357b-185a-48a1-b88a-0656097c6fa8" providerId="ADAL" clId="{78ACDB15-0498-4BDB-AEF7-49C36CD06065}" dt="2023-12-02T12:38:54.287" v="88"/>
          <ac:picMkLst>
            <pc:docMk/>
            <pc:sldMk cId="3522703464" sldId="256"/>
            <ac:picMk id="31" creationId="{4F928568-6621-A9D2-FEAD-AA112CBFBA10}"/>
          </ac:picMkLst>
        </pc:picChg>
        <pc:picChg chg="add del mod ord">
          <ac:chgData name="OWEN, TOM B. (Student)" userId="d0b0357b-185a-48a1-b88a-0656097c6fa8" providerId="ADAL" clId="{78ACDB15-0498-4BDB-AEF7-49C36CD06065}" dt="2023-12-02T12:39:04.164" v="89"/>
          <ac:picMkLst>
            <pc:docMk/>
            <pc:sldMk cId="3522703464" sldId="256"/>
            <ac:picMk id="33" creationId="{048EBF4B-2449-A05E-E323-763BB363E411}"/>
          </ac:picMkLst>
        </pc:picChg>
        <pc:picChg chg="add del mod">
          <ac:chgData name="OWEN, TOM B. (Student)" userId="d0b0357b-185a-48a1-b88a-0656097c6fa8" providerId="ADAL" clId="{78ACDB15-0498-4BDB-AEF7-49C36CD06065}" dt="2023-12-02T12:39:25.792" v="91"/>
          <ac:picMkLst>
            <pc:docMk/>
            <pc:sldMk cId="3522703464" sldId="256"/>
            <ac:picMk id="34" creationId="{40CD9D6D-086E-957F-5094-40EB0AB1FF8A}"/>
          </ac:picMkLst>
        </pc:picChg>
        <pc:picChg chg="add del mod ord">
          <ac:chgData name="OWEN, TOM B. (Student)" userId="d0b0357b-185a-48a1-b88a-0656097c6fa8" providerId="ADAL" clId="{78ACDB15-0498-4BDB-AEF7-49C36CD06065}" dt="2023-12-02T12:41:10.292" v="92"/>
          <ac:picMkLst>
            <pc:docMk/>
            <pc:sldMk cId="3522703464" sldId="256"/>
            <ac:picMk id="37" creationId="{4E59461C-A0AC-BA1A-475E-B6A0362FEC12}"/>
          </ac:picMkLst>
        </pc:picChg>
        <pc:picChg chg="add mod">
          <ac:chgData name="OWEN, TOM B. (Student)" userId="d0b0357b-185a-48a1-b88a-0656097c6fa8" providerId="ADAL" clId="{78ACDB15-0498-4BDB-AEF7-49C36CD06065}" dt="2023-12-02T12:41:10.292" v="92"/>
          <ac:picMkLst>
            <pc:docMk/>
            <pc:sldMk cId="3522703464" sldId="256"/>
            <ac:picMk id="38" creationId="{3514D04F-2AF5-25C4-1C2A-9ED0A74C96A3}"/>
          </ac:picMkLst>
        </pc:picChg>
      </pc:sldChg>
      <pc:sldChg chg="modTransition">
        <pc:chgData name="OWEN, TOM B. (Student)" userId="d0b0357b-185a-48a1-b88a-0656097c6fa8" providerId="ADAL" clId="{78ACDB15-0498-4BDB-AEF7-49C36CD06065}" dt="2023-12-02T12:39:25.792" v="91"/>
        <pc:sldMkLst>
          <pc:docMk/>
          <pc:sldMk cId="2194398704" sldId="258"/>
        </pc:sldMkLst>
      </pc:sldChg>
      <pc:sldChg chg="addSp delSp modSp mod modTransition modAnim">
        <pc:chgData name="OWEN, TOM B. (Student)" userId="d0b0357b-185a-48a1-b88a-0656097c6fa8" providerId="ADAL" clId="{78ACDB15-0498-4BDB-AEF7-49C36CD06065}" dt="2023-12-02T12:39:25.792" v="91"/>
        <pc:sldMkLst>
          <pc:docMk/>
          <pc:sldMk cId="982110899" sldId="259"/>
        </pc:sldMkLst>
        <pc:picChg chg="add mod ord">
          <ac:chgData name="OWEN, TOM B. (Student)" userId="d0b0357b-185a-48a1-b88a-0656097c6fa8" providerId="ADAL" clId="{78ACDB15-0498-4BDB-AEF7-49C36CD06065}" dt="2023-12-02T12:23:41.456" v="40" actId="34307"/>
          <ac:picMkLst>
            <pc:docMk/>
            <pc:sldMk cId="982110899" sldId="259"/>
            <ac:picMk id="4" creationId="{90335225-6481-1835-081A-B7E8B71DE84B}"/>
          </ac:picMkLst>
        </pc:picChg>
        <pc:picChg chg="del">
          <ac:chgData name="OWEN, TOM B. (Student)" userId="d0b0357b-185a-48a1-b88a-0656097c6fa8" providerId="ADAL" clId="{78ACDB15-0498-4BDB-AEF7-49C36CD06065}" dt="2023-12-02T12:23:41.988" v="45"/>
          <ac:picMkLst>
            <pc:docMk/>
            <pc:sldMk cId="982110899" sldId="259"/>
            <ac:picMk id="7" creationId="{7F0AE66A-FC8B-A5EA-C6CB-14E3683D2774}"/>
          </ac:picMkLst>
        </pc:picChg>
      </pc:sldChg>
      <pc:sldChg chg="addSp delSp modSp mod modTransition modAnim">
        <pc:chgData name="OWEN, TOM B. (Student)" userId="d0b0357b-185a-48a1-b88a-0656097c6fa8" providerId="ADAL" clId="{78ACDB15-0498-4BDB-AEF7-49C36CD06065}" dt="2023-12-02T12:41:10.292" v="92"/>
        <pc:sldMkLst>
          <pc:docMk/>
          <pc:sldMk cId="1915966806" sldId="260"/>
        </pc:sldMkLst>
        <pc:picChg chg="add del mod">
          <ac:chgData name="OWEN, TOM B. (Student)" userId="d0b0357b-185a-48a1-b88a-0656097c6fa8" providerId="ADAL" clId="{78ACDB15-0498-4BDB-AEF7-49C36CD06065}" dt="2023-12-02T12:23:41.988" v="45"/>
          <ac:picMkLst>
            <pc:docMk/>
            <pc:sldMk cId="1915966806" sldId="260"/>
            <ac:picMk id="4" creationId="{84DBCFD2-A76F-1BF3-E5AD-FF094C7FDA29}"/>
          </ac:picMkLst>
        </pc:picChg>
        <pc:picChg chg="del">
          <ac:chgData name="OWEN, TOM B. (Student)" userId="d0b0357b-185a-48a1-b88a-0656097c6fa8" providerId="ADAL" clId="{78ACDB15-0498-4BDB-AEF7-49C36CD06065}" dt="2023-12-02T12:23:36.885" v="35"/>
          <ac:picMkLst>
            <pc:docMk/>
            <pc:sldMk cId="1915966806" sldId="260"/>
            <ac:picMk id="6" creationId="{9D0D8C11-3D1A-DF5B-F70D-3C6AD4DA8515}"/>
          </ac:picMkLst>
        </pc:picChg>
        <pc:picChg chg="add del mod ord">
          <ac:chgData name="OWEN, TOM B. (Student)" userId="d0b0357b-185a-48a1-b88a-0656097c6fa8" providerId="ADAL" clId="{78ACDB15-0498-4BDB-AEF7-49C36CD06065}" dt="2023-12-02T12:24:55.608" v="46"/>
          <ac:picMkLst>
            <pc:docMk/>
            <pc:sldMk cId="1915966806" sldId="260"/>
            <ac:picMk id="7" creationId="{3A11B644-0A28-6EA3-FDB8-75CA2DA209AD}"/>
          </ac:picMkLst>
        </pc:picChg>
        <pc:picChg chg="add del mod">
          <ac:chgData name="OWEN, TOM B. (Student)" userId="d0b0357b-185a-48a1-b88a-0656097c6fa8" providerId="ADAL" clId="{78ACDB15-0498-4BDB-AEF7-49C36CD06065}" dt="2023-12-02T12:25:09.806" v="52"/>
          <ac:picMkLst>
            <pc:docMk/>
            <pc:sldMk cId="1915966806" sldId="260"/>
            <ac:picMk id="8" creationId="{9DF012B1-AAAC-30CA-4A5C-314AD88FAF1B}"/>
          </ac:picMkLst>
        </pc:picChg>
        <pc:picChg chg="add del mod ord">
          <ac:chgData name="OWEN, TOM B. (Student)" userId="d0b0357b-185a-48a1-b88a-0656097c6fa8" providerId="ADAL" clId="{78ACDB15-0498-4BDB-AEF7-49C36CD06065}" dt="2023-12-02T12:26:16.711" v="59"/>
          <ac:picMkLst>
            <pc:docMk/>
            <pc:sldMk cId="1915966806" sldId="260"/>
            <ac:picMk id="10" creationId="{0256821A-C659-B059-C8FA-9701A90B868C}"/>
          </ac:picMkLst>
        </pc:picChg>
        <pc:picChg chg="add del mod">
          <ac:chgData name="OWEN, TOM B. (Student)" userId="d0b0357b-185a-48a1-b88a-0656097c6fa8" providerId="ADAL" clId="{78ACDB15-0498-4BDB-AEF7-49C36CD06065}" dt="2023-12-02T12:26:24.943" v="64"/>
          <ac:picMkLst>
            <pc:docMk/>
            <pc:sldMk cId="1915966806" sldId="260"/>
            <ac:picMk id="12" creationId="{0C2A5865-20EF-594E-AF20-1791EF878037}"/>
          </ac:picMkLst>
        </pc:picChg>
        <pc:picChg chg="add del mod ord">
          <ac:chgData name="OWEN, TOM B. (Student)" userId="d0b0357b-185a-48a1-b88a-0656097c6fa8" providerId="ADAL" clId="{78ACDB15-0498-4BDB-AEF7-49C36CD06065}" dt="2023-12-02T12:27:26.720" v="65"/>
          <ac:picMkLst>
            <pc:docMk/>
            <pc:sldMk cId="1915966806" sldId="260"/>
            <ac:picMk id="14" creationId="{63CCE550-24D9-CA6B-37E6-A482A6BBBD7B}"/>
          </ac:picMkLst>
        </pc:picChg>
        <pc:picChg chg="add del mod">
          <ac:chgData name="OWEN, TOM B. (Student)" userId="d0b0357b-185a-48a1-b88a-0656097c6fa8" providerId="ADAL" clId="{78ACDB15-0498-4BDB-AEF7-49C36CD06065}" dt="2023-12-02T12:27:30.691" v="71"/>
          <ac:picMkLst>
            <pc:docMk/>
            <pc:sldMk cId="1915966806" sldId="260"/>
            <ac:picMk id="18" creationId="{5744BF12-EF06-58FF-1D2B-C3B58454C26F}"/>
          </ac:picMkLst>
        </pc:picChg>
        <pc:picChg chg="add del mod ord">
          <ac:chgData name="OWEN, TOM B. (Student)" userId="d0b0357b-185a-48a1-b88a-0656097c6fa8" providerId="ADAL" clId="{78ACDB15-0498-4BDB-AEF7-49C36CD06065}" dt="2023-12-02T12:28:25.761" v="72"/>
          <ac:picMkLst>
            <pc:docMk/>
            <pc:sldMk cId="1915966806" sldId="260"/>
            <ac:picMk id="20" creationId="{B44DF169-BDD7-F2F4-0040-BEB8BB7F6F4C}"/>
          </ac:picMkLst>
        </pc:picChg>
        <pc:picChg chg="add del mod">
          <ac:chgData name="OWEN, TOM B. (Student)" userId="d0b0357b-185a-48a1-b88a-0656097c6fa8" providerId="ADAL" clId="{78ACDB15-0498-4BDB-AEF7-49C36CD06065}" dt="2023-12-02T12:28:29.312" v="78"/>
          <ac:picMkLst>
            <pc:docMk/>
            <pc:sldMk cId="1915966806" sldId="260"/>
            <ac:picMk id="22" creationId="{977CAAA0-3E96-1FEC-0E71-837B429301A5}"/>
          </ac:picMkLst>
        </pc:picChg>
        <pc:picChg chg="add del mod ord">
          <ac:chgData name="OWEN, TOM B. (Student)" userId="d0b0357b-185a-48a1-b88a-0656097c6fa8" providerId="ADAL" clId="{78ACDB15-0498-4BDB-AEF7-49C36CD06065}" dt="2023-12-02T12:30:26.939" v="79"/>
          <ac:picMkLst>
            <pc:docMk/>
            <pc:sldMk cId="1915966806" sldId="260"/>
            <ac:picMk id="26" creationId="{F8517E48-8A50-66D4-28A6-BBCB7CD59797}"/>
          </ac:picMkLst>
        </pc:picChg>
        <pc:picChg chg="add del mod">
          <ac:chgData name="OWEN, TOM B. (Student)" userId="d0b0357b-185a-48a1-b88a-0656097c6fa8" providerId="ADAL" clId="{78ACDB15-0498-4BDB-AEF7-49C36CD06065}" dt="2023-12-02T12:38:54.287" v="88"/>
          <ac:picMkLst>
            <pc:docMk/>
            <pc:sldMk cId="1915966806" sldId="260"/>
            <ac:picMk id="27" creationId="{763A74A7-4DEF-2203-ACB9-04EE563F6CCC}"/>
          </ac:picMkLst>
        </pc:picChg>
        <pc:picChg chg="add del mod ord">
          <ac:chgData name="OWEN, TOM B. (Student)" userId="d0b0357b-185a-48a1-b88a-0656097c6fa8" providerId="ADAL" clId="{78ACDB15-0498-4BDB-AEF7-49C36CD06065}" dt="2023-12-02T12:41:10.292" v="92"/>
          <ac:picMkLst>
            <pc:docMk/>
            <pc:sldMk cId="1915966806" sldId="260"/>
            <ac:picMk id="28" creationId="{C41989DF-3557-897B-F926-89715C6AAC82}"/>
          </ac:picMkLst>
        </pc:picChg>
        <pc:picChg chg="add mod">
          <ac:chgData name="OWEN, TOM B. (Student)" userId="d0b0357b-185a-48a1-b88a-0656097c6fa8" providerId="ADAL" clId="{78ACDB15-0498-4BDB-AEF7-49C36CD06065}" dt="2023-12-02T12:41:10.292" v="92"/>
          <ac:picMkLst>
            <pc:docMk/>
            <pc:sldMk cId="1915966806" sldId="260"/>
            <ac:picMk id="29" creationId="{6B65E414-1358-34E1-E423-302A768BC03E}"/>
          </ac:picMkLst>
        </pc:picChg>
      </pc:sldChg>
      <pc:sldChg chg="addSp delSp modSp mod modTransition modAnim">
        <pc:chgData name="OWEN, TOM B. (Student)" userId="d0b0357b-185a-48a1-b88a-0656097c6fa8" providerId="ADAL" clId="{78ACDB15-0498-4BDB-AEF7-49C36CD06065}" dt="2023-12-02T12:41:10.292" v="92"/>
        <pc:sldMkLst>
          <pc:docMk/>
          <pc:sldMk cId="753063544" sldId="263"/>
        </pc:sldMkLst>
        <pc:spChg chg="mod">
          <ac:chgData name="OWEN, TOM B. (Student)" userId="d0b0357b-185a-48a1-b88a-0656097c6fa8" providerId="ADAL" clId="{78ACDB15-0498-4BDB-AEF7-49C36CD06065}" dt="2023-12-02T12:08:37.568" v="19" actId="1076"/>
          <ac:spMkLst>
            <pc:docMk/>
            <pc:sldMk cId="753063544" sldId="263"/>
            <ac:spMk id="2" creationId="{B49F0337-6855-8085-EFC5-1F5874450E1D}"/>
          </ac:spMkLst>
        </pc:spChg>
        <pc:spChg chg="mod">
          <ac:chgData name="OWEN, TOM B. (Student)" userId="d0b0357b-185a-48a1-b88a-0656097c6fa8" providerId="ADAL" clId="{78ACDB15-0498-4BDB-AEF7-49C36CD06065}" dt="2023-12-02T12:08:29.882" v="16" actId="1076"/>
          <ac:spMkLst>
            <pc:docMk/>
            <pc:sldMk cId="753063544" sldId="263"/>
            <ac:spMk id="3" creationId="{C93B9442-48D3-41D7-5F24-46B851EA2E6A}"/>
          </ac:spMkLst>
        </pc:spChg>
        <pc:picChg chg="add del mod">
          <ac:chgData name="OWEN, TOM B. (Student)" userId="d0b0357b-185a-48a1-b88a-0656097c6fa8" providerId="ADAL" clId="{78ACDB15-0498-4BDB-AEF7-49C36CD06065}" dt="2023-12-02T12:08:04.278" v="12" actId="21"/>
          <ac:picMkLst>
            <pc:docMk/>
            <pc:sldMk cId="753063544" sldId="263"/>
            <ac:picMk id="4" creationId="{05FB8257-7127-77C2-97DA-B9B83575365E}"/>
          </ac:picMkLst>
        </pc:picChg>
        <pc:picChg chg="add del mod">
          <ac:chgData name="OWEN, TOM B. (Student)" userId="d0b0357b-185a-48a1-b88a-0656097c6fa8" providerId="ADAL" clId="{78ACDB15-0498-4BDB-AEF7-49C36CD06065}" dt="2023-12-02T12:08:13.263" v="14" actId="21"/>
          <ac:picMkLst>
            <pc:docMk/>
            <pc:sldMk cId="753063544" sldId="263"/>
            <ac:picMk id="6" creationId="{0932ADBF-90CC-6C2E-9485-66484EB9DEA7}"/>
          </ac:picMkLst>
        </pc:picChg>
        <pc:picChg chg="add del mod">
          <ac:chgData name="OWEN, TOM B. (Student)" userId="d0b0357b-185a-48a1-b88a-0656097c6fa8" providerId="ADAL" clId="{78ACDB15-0498-4BDB-AEF7-49C36CD06065}" dt="2023-12-02T12:23:36.885" v="35"/>
          <ac:picMkLst>
            <pc:docMk/>
            <pc:sldMk cId="753063544" sldId="263"/>
            <ac:picMk id="7" creationId="{9B5A7F95-72BA-9641-06CF-95024A516798}"/>
          </ac:picMkLst>
        </pc:picChg>
        <pc:picChg chg="add del mod">
          <ac:chgData name="OWEN, TOM B. (Student)" userId="d0b0357b-185a-48a1-b88a-0656097c6fa8" providerId="ADAL" clId="{78ACDB15-0498-4BDB-AEF7-49C36CD06065}" dt="2023-12-02T12:23:41.988" v="45"/>
          <ac:picMkLst>
            <pc:docMk/>
            <pc:sldMk cId="753063544" sldId="263"/>
            <ac:picMk id="8" creationId="{DB78BD5C-0DF9-C51B-A839-0C63929A7F53}"/>
          </ac:picMkLst>
        </pc:picChg>
        <pc:picChg chg="add del mod ord">
          <ac:chgData name="OWEN, TOM B. (Student)" userId="d0b0357b-185a-48a1-b88a-0656097c6fa8" providerId="ADAL" clId="{78ACDB15-0498-4BDB-AEF7-49C36CD06065}" dt="2023-12-02T12:24:55.608" v="46"/>
          <ac:picMkLst>
            <pc:docMk/>
            <pc:sldMk cId="753063544" sldId="263"/>
            <ac:picMk id="9" creationId="{320AD934-BB1E-4213-5A61-C6E9633037F9}"/>
          </ac:picMkLst>
        </pc:picChg>
        <pc:picChg chg="add del mod">
          <ac:chgData name="OWEN, TOM B. (Student)" userId="d0b0357b-185a-48a1-b88a-0656097c6fa8" providerId="ADAL" clId="{78ACDB15-0498-4BDB-AEF7-49C36CD06065}" dt="2023-12-02T12:25:09.806" v="52"/>
          <ac:picMkLst>
            <pc:docMk/>
            <pc:sldMk cId="753063544" sldId="263"/>
            <ac:picMk id="10" creationId="{15DE8181-8CED-3EED-313E-986F603D78CA}"/>
          </ac:picMkLst>
        </pc:picChg>
        <pc:picChg chg="add del mod ord">
          <ac:chgData name="OWEN, TOM B. (Student)" userId="d0b0357b-185a-48a1-b88a-0656097c6fa8" providerId="ADAL" clId="{78ACDB15-0498-4BDB-AEF7-49C36CD06065}" dt="2023-12-02T12:26:16.711" v="59"/>
          <ac:picMkLst>
            <pc:docMk/>
            <pc:sldMk cId="753063544" sldId="263"/>
            <ac:picMk id="11" creationId="{A9E3D899-4A92-7FEC-EDEE-2BA08DA930D1}"/>
          </ac:picMkLst>
        </pc:picChg>
        <pc:picChg chg="add del mod">
          <ac:chgData name="OWEN, TOM B. (Student)" userId="d0b0357b-185a-48a1-b88a-0656097c6fa8" providerId="ADAL" clId="{78ACDB15-0498-4BDB-AEF7-49C36CD06065}" dt="2023-12-02T12:26:24.943" v="64"/>
          <ac:picMkLst>
            <pc:docMk/>
            <pc:sldMk cId="753063544" sldId="263"/>
            <ac:picMk id="12" creationId="{C8D3755D-7499-12F5-0C9E-AA7700BECC2D}"/>
          </ac:picMkLst>
        </pc:picChg>
        <pc:picChg chg="add del mod ord">
          <ac:chgData name="OWEN, TOM B. (Student)" userId="d0b0357b-185a-48a1-b88a-0656097c6fa8" providerId="ADAL" clId="{78ACDB15-0498-4BDB-AEF7-49C36CD06065}" dt="2023-12-02T12:27:26.720" v="65"/>
          <ac:picMkLst>
            <pc:docMk/>
            <pc:sldMk cId="753063544" sldId="263"/>
            <ac:picMk id="13" creationId="{68CE038C-E361-5F8D-EE91-6B79AFC35694}"/>
          </ac:picMkLst>
        </pc:picChg>
        <pc:picChg chg="add del mod">
          <ac:chgData name="OWEN, TOM B. (Student)" userId="d0b0357b-185a-48a1-b88a-0656097c6fa8" providerId="ADAL" clId="{78ACDB15-0498-4BDB-AEF7-49C36CD06065}" dt="2023-12-02T12:27:30.691" v="71"/>
          <ac:picMkLst>
            <pc:docMk/>
            <pc:sldMk cId="753063544" sldId="263"/>
            <ac:picMk id="14" creationId="{8829D0DE-5A2C-7327-E042-5A27C97F59FF}"/>
          </ac:picMkLst>
        </pc:picChg>
        <pc:picChg chg="add del mod ord">
          <ac:chgData name="OWEN, TOM B. (Student)" userId="d0b0357b-185a-48a1-b88a-0656097c6fa8" providerId="ADAL" clId="{78ACDB15-0498-4BDB-AEF7-49C36CD06065}" dt="2023-12-02T12:28:25.761" v="72"/>
          <ac:picMkLst>
            <pc:docMk/>
            <pc:sldMk cId="753063544" sldId="263"/>
            <ac:picMk id="18" creationId="{30373808-5426-B243-5A00-7B2CC5AFE3A8}"/>
          </ac:picMkLst>
        </pc:picChg>
        <pc:picChg chg="add del mod">
          <ac:chgData name="OWEN, TOM B. (Student)" userId="d0b0357b-185a-48a1-b88a-0656097c6fa8" providerId="ADAL" clId="{78ACDB15-0498-4BDB-AEF7-49C36CD06065}" dt="2023-12-02T12:28:29.312" v="78"/>
          <ac:picMkLst>
            <pc:docMk/>
            <pc:sldMk cId="753063544" sldId="263"/>
            <ac:picMk id="19" creationId="{A59A27AC-B272-004D-BC75-250D7B20F9CF}"/>
          </ac:picMkLst>
        </pc:picChg>
        <pc:picChg chg="add del mod ord">
          <ac:chgData name="OWEN, TOM B. (Student)" userId="d0b0357b-185a-48a1-b88a-0656097c6fa8" providerId="ADAL" clId="{78ACDB15-0498-4BDB-AEF7-49C36CD06065}" dt="2023-12-02T12:30:26.939" v="79"/>
          <ac:picMkLst>
            <pc:docMk/>
            <pc:sldMk cId="753063544" sldId="263"/>
            <ac:picMk id="20" creationId="{0BB03354-41D1-6C9C-6352-70E8A8C5F12C}"/>
          </ac:picMkLst>
        </pc:picChg>
        <pc:picChg chg="add del mod">
          <ac:chgData name="OWEN, TOM B. (Student)" userId="d0b0357b-185a-48a1-b88a-0656097c6fa8" providerId="ADAL" clId="{78ACDB15-0498-4BDB-AEF7-49C36CD06065}" dt="2023-12-02T12:38:54.287" v="88"/>
          <ac:picMkLst>
            <pc:docMk/>
            <pc:sldMk cId="753063544" sldId="263"/>
            <ac:picMk id="22" creationId="{807219E4-F5C1-DA37-EBFE-6A07A91D6FED}"/>
          </ac:picMkLst>
        </pc:picChg>
        <pc:picChg chg="add del mod ord">
          <ac:chgData name="OWEN, TOM B. (Student)" userId="d0b0357b-185a-48a1-b88a-0656097c6fa8" providerId="ADAL" clId="{78ACDB15-0498-4BDB-AEF7-49C36CD06065}" dt="2023-12-02T12:41:10.292" v="92"/>
          <ac:picMkLst>
            <pc:docMk/>
            <pc:sldMk cId="753063544" sldId="263"/>
            <ac:picMk id="24" creationId="{EE2DC127-B740-8BB9-AEC8-84D1379A8E68}"/>
          </ac:picMkLst>
        </pc:picChg>
        <pc:picChg chg="add mod">
          <ac:chgData name="OWEN, TOM B. (Student)" userId="d0b0357b-185a-48a1-b88a-0656097c6fa8" providerId="ADAL" clId="{78ACDB15-0498-4BDB-AEF7-49C36CD06065}" dt="2023-12-02T12:41:10.292" v="92"/>
          <ac:picMkLst>
            <pc:docMk/>
            <pc:sldMk cId="753063544" sldId="263"/>
            <ac:picMk id="25" creationId="{6F51AF6C-3328-62DE-BDC4-2863999325D9}"/>
          </ac:picMkLst>
        </pc:picChg>
      </pc:sldChg>
      <pc:sldChg chg="modTransition">
        <pc:chgData name="OWEN, TOM B. (Student)" userId="d0b0357b-185a-48a1-b88a-0656097c6fa8" providerId="ADAL" clId="{78ACDB15-0498-4BDB-AEF7-49C36CD06065}" dt="2023-12-02T12:39:25.792" v="91"/>
        <pc:sldMkLst>
          <pc:docMk/>
          <pc:sldMk cId="2647837179" sldId="264"/>
        </pc:sldMkLst>
      </pc:sldChg>
      <pc:sldChg chg="modTransition">
        <pc:chgData name="OWEN, TOM B. (Student)" userId="d0b0357b-185a-48a1-b88a-0656097c6fa8" providerId="ADAL" clId="{78ACDB15-0498-4BDB-AEF7-49C36CD06065}" dt="2023-12-02T12:39:25.792" v="91"/>
        <pc:sldMkLst>
          <pc:docMk/>
          <pc:sldMk cId="1553791224" sldId="270"/>
        </pc:sldMkLst>
      </pc:sldChg>
      <pc:sldChg chg="addSp delSp modSp mod modTransition delAnim modAnim">
        <pc:chgData name="OWEN, TOM B. (Student)" userId="d0b0357b-185a-48a1-b88a-0656097c6fa8" providerId="ADAL" clId="{78ACDB15-0498-4BDB-AEF7-49C36CD06065}" dt="2023-12-02T12:41:10.292" v="92"/>
        <pc:sldMkLst>
          <pc:docMk/>
          <pc:sldMk cId="3085136787" sldId="271"/>
        </pc:sldMkLst>
        <pc:spChg chg="mod">
          <ac:chgData name="OWEN, TOM B. (Student)" userId="d0b0357b-185a-48a1-b88a-0656097c6fa8" providerId="ADAL" clId="{78ACDB15-0498-4BDB-AEF7-49C36CD06065}" dt="2023-12-01T12:20:20.797" v="2" actId="1076"/>
          <ac:spMkLst>
            <pc:docMk/>
            <pc:sldMk cId="3085136787" sldId="271"/>
            <ac:spMk id="2" creationId="{AB173890-AFEE-2FA5-1FA0-B7B6C2196A23}"/>
          </ac:spMkLst>
        </pc:spChg>
        <pc:spChg chg="mod">
          <ac:chgData name="OWEN, TOM B. (Student)" userId="d0b0357b-185a-48a1-b88a-0656097c6fa8" providerId="ADAL" clId="{78ACDB15-0498-4BDB-AEF7-49C36CD06065}" dt="2023-12-02T12:14:14.775" v="31" actId="164"/>
          <ac:spMkLst>
            <pc:docMk/>
            <pc:sldMk cId="3085136787" sldId="271"/>
            <ac:spMk id="5" creationId="{5B4798C0-F0BC-DF0F-9844-7A628B0CFB42}"/>
          </ac:spMkLst>
        </pc:spChg>
        <pc:spChg chg="mod">
          <ac:chgData name="OWEN, TOM B. (Student)" userId="d0b0357b-185a-48a1-b88a-0656097c6fa8" providerId="ADAL" clId="{78ACDB15-0498-4BDB-AEF7-49C36CD06065}" dt="2023-12-02T12:14:14.775" v="31" actId="164"/>
          <ac:spMkLst>
            <pc:docMk/>
            <pc:sldMk cId="3085136787" sldId="271"/>
            <ac:spMk id="29" creationId="{D790E368-3F67-8562-F1EC-6375126CAA15}"/>
          </ac:spMkLst>
        </pc:spChg>
        <pc:spChg chg="mod">
          <ac:chgData name="OWEN, TOM B. (Student)" userId="d0b0357b-185a-48a1-b88a-0656097c6fa8" providerId="ADAL" clId="{78ACDB15-0498-4BDB-AEF7-49C36CD06065}" dt="2023-12-02T12:13:53.225" v="29" actId="164"/>
          <ac:spMkLst>
            <pc:docMk/>
            <pc:sldMk cId="3085136787" sldId="271"/>
            <ac:spMk id="30" creationId="{1C4047C7-2540-98BC-0D8D-429ABFE76B02}"/>
          </ac:spMkLst>
        </pc:spChg>
        <pc:grpChg chg="add mod">
          <ac:chgData name="OWEN, TOM B. (Student)" userId="d0b0357b-185a-48a1-b88a-0656097c6fa8" providerId="ADAL" clId="{78ACDB15-0498-4BDB-AEF7-49C36CD06065}" dt="2023-12-02T12:13:53.225" v="29" actId="164"/>
          <ac:grpSpMkLst>
            <pc:docMk/>
            <pc:sldMk cId="3085136787" sldId="271"/>
            <ac:grpSpMk id="4" creationId="{E5A76F89-4F55-9B28-6CE6-1A1C42321F24}"/>
          </ac:grpSpMkLst>
        </pc:grpChg>
        <pc:grpChg chg="add mod">
          <ac:chgData name="OWEN, TOM B. (Student)" userId="d0b0357b-185a-48a1-b88a-0656097c6fa8" providerId="ADAL" clId="{78ACDB15-0498-4BDB-AEF7-49C36CD06065}" dt="2023-12-02T12:14:14.775" v="31" actId="164"/>
          <ac:grpSpMkLst>
            <pc:docMk/>
            <pc:sldMk cId="3085136787" sldId="271"/>
            <ac:grpSpMk id="10" creationId="{BC3308A8-6521-7F2F-B98F-BDB45F53894C}"/>
          </ac:grpSpMkLst>
        </pc:grpChg>
        <pc:grpChg chg="mod">
          <ac:chgData name="OWEN, TOM B. (Student)" userId="d0b0357b-185a-48a1-b88a-0656097c6fa8" providerId="ADAL" clId="{78ACDB15-0498-4BDB-AEF7-49C36CD06065}" dt="2023-12-02T12:13:53.225" v="29" actId="164"/>
          <ac:grpSpMkLst>
            <pc:docMk/>
            <pc:sldMk cId="3085136787" sldId="271"/>
            <ac:grpSpMk id="26" creationId="{7D77D97B-1BBA-EE72-B3AC-08B8089A9BEF}"/>
          </ac:grpSpMkLst>
        </pc:grpChg>
        <pc:grpChg chg="mod">
          <ac:chgData name="OWEN, TOM B. (Student)" userId="d0b0357b-185a-48a1-b88a-0656097c6fa8" providerId="ADAL" clId="{78ACDB15-0498-4BDB-AEF7-49C36CD06065}" dt="2023-12-02T12:14:14.775" v="31" actId="164"/>
          <ac:grpSpMkLst>
            <pc:docMk/>
            <pc:sldMk cId="3085136787" sldId="271"/>
            <ac:grpSpMk id="28" creationId="{6C9ABD21-2A7A-F848-F129-EE57154C712E}"/>
          </ac:grpSpMkLst>
        </pc:grpChg>
        <pc:picChg chg="add del mod">
          <ac:chgData name="OWEN, TOM B. (Student)" userId="d0b0357b-185a-48a1-b88a-0656097c6fa8" providerId="ADAL" clId="{78ACDB15-0498-4BDB-AEF7-49C36CD06065}" dt="2023-12-01T12:20:18.905" v="1" actId="21"/>
          <ac:picMkLst>
            <pc:docMk/>
            <pc:sldMk cId="3085136787" sldId="271"/>
            <ac:picMk id="3" creationId="{2778C29F-D62F-7BC9-7B9E-56AA5172B86A}"/>
          </ac:picMkLst>
        </pc:picChg>
        <pc:picChg chg="mod">
          <ac:chgData name="OWEN, TOM B. (Student)" userId="d0b0357b-185a-48a1-b88a-0656097c6fa8" providerId="ADAL" clId="{78ACDB15-0498-4BDB-AEF7-49C36CD06065}" dt="2023-12-02T12:13:53.225" v="29" actId="164"/>
          <ac:picMkLst>
            <pc:docMk/>
            <pc:sldMk cId="3085136787" sldId="271"/>
            <ac:picMk id="3" creationId="{D8EF7591-CDF0-CD81-02AB-9B5944E9B291}"/>
          </ac:picMkLst>
        </pc:picChg>
        <pc:picChg chg="add del mod">
          <ac:chgData name="OWEN, TOM B. (Student)" userId="d0b0357b-185a-48a1-b88a-0656097c6fa8" providerId="ADAL" clId="{78ACDB15-0498-4BDB-AEF7-49C36CD06065}" dt="2023-12-02T12:23:36.885" v="35"/>
          <ac:picMkLst>
            <pc:docMk/>
            <pc:sldMk cId="3085136787" sldId="271"/>
            <ac:picMk id="7" creationId="{248F4E3F-BBDF-24EA-7951-3BF6B3DC79B2}"/>
          </ac:picMkLst>
        </pc:picChg>
        <pc:picChg chg="add del mod">
          <ac:chgData name="OWEN, TOM B. (Student)" userId="d0b0357b-185a-48a1-b88a-0656097c6fa8" providerId="ADAL" clId="{78ACDB15-0498-4BDB-AEF7-49C36CD06065}" dt="2023-12-02T12:23:41.988" v="45"/>
          <ac:picMkLst>
            <pc:docMk/>
            <pc:sldMk cId="3085136787" sldId="271"/>
            <ac:picMk id="14" creationId="{6A8F563C-A5DE-3370-D6FE-7EFEAF15B332}"/>
          </ac:picMkLst>
        </pc:picChg>
        <pc:picChg chg="add del mod ord">
          <ac:chgData name="OWEN, TOM B. (Student)" userId="d0b0357b-185a-48a1-b88a-0656097c6fa8" providerId="ADAL" clId="{78ACDB15-0498-4BDB-AEF7-49C36CD06065}" dt="2023-12-02T12:24:55.608" v="46"/>
          <ac:picMkLst>
            <pc:docMk/>
            <pc:sldMk cId="3085136787" sldId="271"/>
            <ac:picMk id="19" creationId="{59D5A9EC-D9E0-0C42-519D-FF5337744EA6}"/>
          </ac:picMkLst>
        </pc:picChg>
        <pc:picChg chg="add del mod">
          <ac:chgData name="OWEN, TOM B. (Student)" userId="d0b0357b-185a-48a1-b88a-0656097c6fa8" providerId="ADAL" clId="{78ACDB15-0498-4BDB-AEF7-49C36CD06065}" dt="2023-12-02T12:25:09.806" v="52"/>
          <ac:picMkLst>
            <pc:docMk/>
            <pc:sldMk cId="3085136787" sldId="271"/>
            <ac:picMk id="20" creationId="{1A81DD62-50FD-945C-8758-FAE923552F80}"/>
          </ac:picMkLst>
        </pc:picChg>
        <pc:picChg chg="add del mod ord">
          <ac:chgData name="OWEN, TOM B. (Student)" userId="d0b0357b-185a-48a1-b88a-0656097c6fa8" providerId="ADAL" clId="{78ACDB15-0498-4BDB-AEF7-49C36CD06065}" dt="2023-12-02T12:26:16.711" v="59"/>
          <ac:picMkLst>
            <pc:docMk/>
            <pc:sldMk cId="3085136787" sldId="271"/>
            <ac:picMk id="21" creationId="{BC0B7D2B-11CC-17DE-EAE3-0154AEABE94A}"/>
          </ac:picMkLst>
        </pc:picChg>
        <pc:picChg chg="add del mod">
          <ac:chgData name="OWEN, TOM B. (Student)" userId="d0b0357b-185a-48a1-b88a-0656097c6fa8" providerId="ADAL" clId="{78ACDB15-0498-4BDB-AEF7-49C36CD06065}" dt="2023-12-02T12:26:24.943" v="64"/>
          <ac:picMkLst>
            <pc:docMk/>
            <pc:sldMk cId="3085136787" sldId="271"/>
            <ac:picMk id="25" creationId="{098F92EB-DE10-F7BA-5B0D-CC22F7499A8D}"/>
          </ac:picMkLst>
        </pc:picChg>
        <pc:picChg chg="add del mod ord">
          <ac:chgData name="OWEN, TOM B. (Student)" userId="d0b0357b-185a-48a1-b88a-0656097c6fa8" providerId="ADAL" clId="{78ACDB15-0498-4BDB-AEF7-49C36CD06065}" dt="2023-12-02T12:27:26.720" v="65"/>
          <ac:picMkLst>
            <pc:docMk/>
            <pc:sldMk cId="3085136787" sldId="271"/>
            <ac:picMk id="32" creationId="{A8810124-2489-D891-E671-08FFC9591999}"/>
          </ac:picMkLst>
        </pc:picChg>
        <pc:picChg chg="add del mod">
          <ac:chgData name="OWEN, TOM B. (Student)" userId="d0b0357b-185a-48a1-b88a-0656097c6fa8" providerId="ADAL" clId="{78ACDB15-0498-4BDB-AEF7-49C36CD06065}" dt="2023-12-02T12:27:30.691" v="71"/>
          <ac:picMkLst>
            <pc:docMk/>
            <pc:sldMk cId="3085136787" sldId="271"/>
            <ac:picMk id="33" creationId="{751DB27B-7E42-01D5-0609-14DFF5BCD3B0}"/>
          </ac:picMkLst>
        </pc:picChg>
        <pc:picChg chg="add del mod ord">
          <ac:chgData name="OWEN, TOM B. (Student)" userId="d0b0357b-185a-48a1-b88a-0656097c6fa8" providerId="ADAL" clId="{78ACDB15-0498-4BDB-AEF7-49C36CD06065}" dt="2023-12-02T12:28:25.761" v="72"/>
          <ac:picMkLst>
            <pc:docMk/>
            <pc:sldMk cId="3085136787" sldId="271"/>
            <ac:picMk id="34" creationId="{BD09CF4C-FD42-453A-886F-7717A795F4DF}"/>
          </ac:picMkLst>
        </pc:picChg>
        <pc:picChg chg="add del mod">
          <ac:chgData name="OWEN, TOM B. (Student)" userId="d0b0357b-185a-48a1-b88a-0656097c6fa8" providerId="ADAL" clId="{78ACDB15-0498-4BDB-AEF7-49C36CD06065}" dt="2023-12-02T12:28:29.312" v="78"/>
          <ac:picMkLst>
            <pc:docMk/>
            <pc:sldMk cId="3085136787" sldId="271"/>
            <ac:picMk id="35" creationId="{384CD6AC-3B8F-DC4B-2668-CA56C03FF22E}"/>
          </ac:picMkLst>
        </pc:picChg>
        <pc:picChg chg="add del mod ord">
          <ac:chgData name="OWEN, TOM B. (Student)" userId="d0b0357b-185a-48a1-b88a-0656097c6fa8" providerId="ADAL" clId="{78ACDB15-0498-4BDB-AEF7-49C36CD06065}" dt="2023-12-02T12:30:26.939" v="79"/>
          <ac:picMkLst>
            <pc:docMk/>
            <pc:sldMk cId="3085136787" sldId="271"/>
            <ac:picMk id="36" creationId="{38042C46-6D7A-F865-0BDD-08B11E8A7551}"/>
          </ac:picMkLst>
        </pc:picChg>
        <pc:picChg chg="add del mod">
          <ac:chgData name="OWEN, TOM B. (Student)" userId="d0b0357b-185a-48a1-b88a-0656097c6fa8" providerId="ADAL" clId="{78ACDB15-0498-4BDB-AEF7-49C36CD06065}" dt="2023-12-02T12:38:54.287" v="88"/>
          <ac:picMkLst>
            <pc:docMk/>
            <pc:sldMk cId="3085136787" sldId="271"/>
            <ac:picMk id="37" creationId="{BFB94889-5DCD-EC54-FCF3-087639EE4140}"/>
          </ac:picMkLst>
        </pc:picChg>
        <pc:picChg chg="add del mod ord">
          <ac:chgData name="OWEN, TOM B. (Student)" userId="d0b0357b-185a-48a1-b88a-0656097c6fa8" providerId="ADAL" clId="{78ACDB15-0498-4BDB-AEF7-49C36CD06065}" dt="2023-12-02T12:41:10.292" v="92"/>
          <ac:picMkLst>
            <pc:docMk/>
            <pc:sldMk cId="3085136787" sldId="271"/>
            <ac:picMk id="38" creationId="{12084646-4594-6107-3BFD-15119E1678C1}"/>
          </ac:picMkLst>
        </pc:picChg>
        <pc:picChg chg="add mod">
          <ac:chgData name="OWEN, TOM B. (Student)" userId="d0b0357b-185a-48a1-b88a-0656097c6fa8" providerId="ADAL" clId="{78ACDB15-0498-4BDB-AEF7-49C36CD06065}" dt="2023-12-02T12:41:10.292" v="92"/>
          <ac:picMkLst>
            <pc:docMk/>
            <pc:sldMk cId="3085136787" sldId="271"/>
            <ac:picMk id="39" creationId="{938FC333-F5A0-2EBF-F873-23516FA05E05}"/>
          </ac:picMkLst>
        </pc:picChg>
      </pc:sldChg>
      <pc:sldChg chg="modTransition">
        <pc:chgData name="OWEN, TOM B. (Student)" userId="d0b0357b-185a-48a1-b88a-0656097c6fa8" providerId="ADAL" clId="{78ACDB15-0498-4BDB-AEF7-49C36CD06065}" dt="2023-12-02T12:39:25.792" v="91"/>
        <pc:sldMkLst>
          <pc:docMk/>
          <pc:sldMk cId="354701396" sldId="272"/>
        </pc:sldMkLst>
      </pc:sldChg>
      <pc:sldChg chg="addSp delSp modSp mod modTransition modAnim">
        <pc:chgData name="OWEN, TOM B. (Student)" userId="d0b0357b-185a-48a1-b88a-0656097c6fa8" providerId="ADAL" clId="{78ACDB15-0498-4BDB-AEF7-49C36CD06065}" dt="2023-12-02T12:39:25.792" v="91"/>
        <pc:sldMkLst>
          <pc:docMk/>
          <pc:sldMk cId="3841017916" sldId="275"/>
        </pc:sldMkLst>
        <pc:picChg chg="add mod ord">
          <ac:chgData name="OWEN, TOM B. (Student)" userId="d0b0357b-185a-48a1-b88a-0656097c6fa8" providerId="ADAL" clId="{78ACDB15-0498-4BDB-AEF7-49C36CD06065}" dt="2023-12-02T12:23:41.457" v="41" actId="34307"/>
          <ac:picMkLst>
            <pc:docMk/>
            <pc:sldMk cId="3841017916" sldId="275"/>
            <ac:picMk id="3" creationId="{6FD11A1E-D3BD-1D26-B2BD-E669D6924C55}"/>
          </ac:picMkLst>
        </pc:picChg>
        <pc:picChg chg="del">
          <ac:chgData name="OWEN, TOM B. (Student)" userId="d0b0357b-185a-48a1-b88a-0656097c6fa8" providerId="ADAL" clId="{78ACDB15-0498-4BDB-AEF7-49C36CD06065}" dt="2023-12-02T12:23:41.988" v="45"/>
          <ac:picMkLst>
            <pc:docMk/>
            <pc:sldMk cId="3841017916" sldId="275"/>
            <ac:picMk id="17" creationId="{F6A220AD-0A84-A39C-7595-02B91CD32DBC}"/>
          </ac:picMkLst>
        </pc:picChg>
      </pc:sldChg>
      <pc:sldChg chg="modTransition">
        <pc:chgData name="OWEN, TOM B. (Student)" userId="d0b0357b-185a-48a1-b88a-0656097c6fa8" providerId="ADAL" clId="{78ACDB15-0498-4BDB-AEF7-49C36CD06065}" dt="2023-12-02T12:39:25.792" v="91"/>
        <pc:sldMkLst>
          <pc:docMk/>
          <pc:sldMk cId="3587852730" sldId="276"/>
        </pc:sldMkLst>
      </pc:sldChg>
      <pc:sldChg chg="modTransition">
        <pc:chgData name="OWEN, TOM B. (Student)" userId="d0b0357b-185a-48a1-b88a-0656097c6fa8" providerId="ADAL" clId="{78ACDB15-0498-4BDB-AEF7-49C36CD06065}" dt="2023-12-02T12:39:25.792" v="91"/>
        <pc:sldMkLst>
          <pc:docMk/>
          <pc:sldMk cId="725532705" sldId="277"/>
        </pc:sldMkLst>
      </pc:sldChg>
      <pc:sldChg chg="modTransition">
        <pc:chgData name="OWEN, TOM B. (Student)" userId="d0b0357b-185a-48a1-b88a-0656097c6fa8" providerId="ADAL" clId="{78ACDB15-0498-4BDB-AEF7-49C36CD06065}" dt="2023-12-02T12:39:25.792" v="91"/>
        <pc:sldMkLst>
          <pc:docMk/>
          <pc:sldMk cId="2196211450" sldId="278"/>
        </pc:sldMkLst>
      </pc:sldChg>
      <pc:sldChg chg="modTransition">
        <pc:chgData name="OWEN, TOM B. (Student)" userId="d0b0357b-185a-48a1-b88a-0656097c6fa8" providerId="ADAL" clId="{78ACDB15-0498-4BDB-AEF7-49C36CD06065}" dt="2023-12-02T12:39:25.792" v="91"/>
        <pc:sldMkLst>
          <pc:docMk/>
          <pc:sldMk cId="3293110132" sldId="281"/>
        </pc:sldMkLst>
      </pc:sldChg>
      <pc:sldChg chg="modTransition">
        <pc:chgData name="OWEN, TOM B. (Student)" userId="d0b0357b-185a-48a1-b88a-0656097c6fa8" providerId="ADAL" clId="{78ACDB15-0498-4BDB-AEF7-49C36CD06065}" dt="2023-12-02T12:39:25.792" v="91"/>
        <pc:sldMkLst>
          <pc:docMk/>
          <pc:sldMk cId="1004145521" sldId="284"/>
        </pc:sldMkLst>
      </pc:sldChg>
      <pc:sldChg chg="modTransition">
        <pc:chgData name="OWEN, TOM B. (Student)" userId="d0b0357b-185a-48a1-b88a-0656097c6fa8" providerId="ADAL" clId="{78ACDB15-0498-4BDB-AEF7-49C36CD06065}" dt="2023-12-02T12:39:25.792" v="91"/>
        <pc:sldMkLst>
          <pc:docMk/>
          <pc:sldMk cId="2802154960" sldId="287"/>
        </pc:sldMkLst>
      </pc:sldChg>
      <pc:sldChg chg="modTransition">
        <pc:chgData name="OWEN, TOM B. (Student)" userId="d0b0357b-185a-48a1-b88a-0656097c6fa8" providerId="ADAL" clId="{78ACDB15-0498-4BDB-AEF7-49C36CD06065}" dt="2023-12-02T12:39:25.792" v="91"/>
        <pc:sldMkLst>
          <pc:docMk/>
          <pc:sldMk cId="1957390123" sldId="288"/>
        </pc:sldMkLst>
      </pc:sldChg>
      <pc:sldChg chg="modTransition">
        <pc:chgData name="OWEN, TOM B. (Student)" userId="d0b0357b-185a-48a1-b88a-0656097c6fa8" providerId="ADAL" clId="{78ACDB15-0498-4BDB-AEF7-49C36CD06065}" dt="2023-12-02T12:39:25.792" v="91"/>
        <pc:sldMkLst>
          <pc:docMk/>
          <pc:sldMk cId="1391579921" sldId="289"/>
        </pc:sldMkLst>
      </pc:sldChg>
      <pc:sldChg chg="modTransition">
        <pc:chgData name="OWEN, TOM B. (Student)" userId="d0b0357b-185a-48a1-b88a-0656097c6fa8" providerId="ADAL" clId="{78ACDB15-0498-4BDB-AEF7-49C36CD06065}" dt="2023-12-02T12:39:25.792" v="91"/>
        <pc:sldMkLst>
          <pc:docMk/>
          <pc:sldMk cId="3937551032" sldId="290"/>
        </pc:sldMkLst>
      </pc:sldChg>
      <pc:sldChg chg="addSp delSp modSp mod modTransition modAnim">
        <pc:chgData name="OWEN, TOM B. (Student)" userId="d0b0357b-185a-48a1-b88a-0656097c6fa8" providerId="ADAL" clId="{78ACDB15-0498-4BDB-AEF7-49C36CD06065}" dt="2023-12-02T12:39:25.792" v="91"/>
        <pc:sldMkLst>
          <pc:docMk/>
          <pc:sldMk cId="3854645559" sldId="292"/>
        </pc:sldMkLst>
        <pc:picChg chg="add mod ord">
          <ac:chgData name="OWEN, TOM B. (Student)" userId="d0b0357b-185a-48a1-b88a-0656097c6fa8" providerId="ADAL" clId="{78ACDB15-0498-4BDB-AEF7-49C36CD06065}" dt="2023-12-02T12:23:41.459" v="44" actId="34307"/>
          <ac:picMkLst>
            <pc:docMk/>
            <pc:sldMk cId="3854645559" sldId="292"/>
            <ac:picMk id="4" creationId="{96393757-9AE7-DE51-F5C4-0425E29F7E3A}"/>
          </ac:picMkLst>
        </pc:picChg>
        <pc:picChg chg="del">
          <ac:chgData name="OWEN, TOM B. (Student)" userId="d0b0357b-185a-48a1-b88a-0656097c6fa8" providerId="ADAL" clId="{78ACDB15-0498-4BDB-AEF7-49C36CD06065}" dt="2023-12-02T12:23:41.988" v="45"/>
          <ac:picMkLst>
            <pc:docMk/>
            <pc:sldMk cId="3854645559" sldId="292"/>
            <ac:picMk id="17" creationId="{F6A220AD-0A84-A39C-7595-02B91CD32DBC}"/>
          </ac:picMkLst>
        </pc:picChg>
      </pc:sldChg>
      <pc:sldChg chg="addSp delSp modSp mod modTransition modAnim">
        <pc:chgData name="OWEN, TOM B. (Student)" userId="d0b0357b-185a-48a1-b88a-0656097c6fa8" providerId="ADAL" clId="{78ACDB15-0498-4BDB-AEF7-49C36CD06065}" dt="2023-12-02T12:39:25.792" v="91"/>
        <pc:sldMkLst>
          <pc:docMk/>
          <pc:sldMk cId="1112802390" sldId="293"/>
        </pc:sldMkLst>
        <pc:picChg chg="add mod ord">
          <ac:chgData name="OWEN, TOM B. (Student)" userId="d0b0357b-185a-48a1-b88a-0656097c6fa8" providerId="ADAL" clId="{78ACDB15-0498-4BDB-AEF7-49C36CD06065}" dt="2023-12-02T12:23:41.458" v="43" actId="34307"/>
          <ac:picMkLst>
            <pc:docMk/>
            <pc:sldMk cId="1112802390" sldId="293"/>
            <ac:picMk id="3" creationId="{503A9183-3FE5-605A-9684-E8196692206F}"/>
          </ac:picMkLst>
        </pc:picChg>
        <pc:picChg chg="del">
          <ac:chgData name="OWEN, TOM B. (Student)" userId="d0b0357b-185a-48a1-b88a-0656097c6fa8" providerId="ADAL" clId="{78ACDB15-0498-4BDB-AEF7-49C36CD06065}" dt="2023-12-02T12:23:41.988" v="45"/>
          <ac:picMkLst>
            <pc:docMk/>
            <pc:sldMk cId="1112802390" sldId="293"/>
            <ac:picMk id="5" creationId="{A1D4DACC-A0D3-CB32-BF90-437A48F7FDB4}"/>
          </ac:picMkLst>
        </pc:picChg>
      </pc:sldChg>
      <pc:sldChg chg="addSp delSp modSp mod modTransition modAnim">
        <pc:chgData name="OWEN, TOM B. (Student)" userId="d0b0357b-185a-48a1-b88a-0656097c6fa8" providerId="ADAL" clId="{78ACDB15-0498-4BDB-AEF7-49C36CD06065}" dt="2023-12-02T12:39:25.792" v="91"/>
        <pc:sldMkLst>
          <pc:docMk/>
          <pc:sldMk cId="236039563" sldId="294"/>
        </pc:sldMkLst>
        <pc:picChg chg="add mod ord">
          <ac:chgData name="OWEN, TOM B. (Student)" userId="d0b0357b-185a-48a1-b88a-0656097c6fa8" providerId="ADAL" clId="{78ACDB15-0498-4BDB-AEF7-49C36CD06065}" dt="2023-12-02T12:23:41.458" v="42" actId="34307"/>
          <ac:picMkLst>
            <pc:docMk/>
            <pc:sldMk cId="236039563" sldId="294"/>
            <ac:picMk id="5" creationId="{64F9ABA1-C05A-52F3-E5DC-C7047FDCEC8F}"/>
          </ac:picMkLst>
        </pc:picChg>
        <pc:picChg chg="del">
          <ac:chgData name="OWEN, TOM B. (Student)" userId="d0b0357b-185a-48a1-b88a-0656097c6fa8" providerId="ADAL" clId="{78ACDB15-0498-4BDB-AEF7-49C36CD06065}" dt="2023-12-02T12:23:41.988" v="45"/>
          <ac:picMkLst>
            <pc:docMk/>
            <pc:sldMk cId="236039563" sldId="294"/>
            <ac:picMk id="17" creationId="{F6A220AD-0A84-A39C-7595-02B91CD32DBC}"/>
          </ac:picMkLst>
        </pc:picChg>
      </pc:sldChg>
      <pc:sldChg chg="modTransition">
        <pc:chgData name="OWEN, TOM B. (Student)" userId="d0b0357b-185a-48a1-b88a-0656097c6fa8" providerId="ADAL" clId="{78ACDB15-0498-4BDB-AEF7-49C36CD06065}" dt="2023-12-02T12:39:25.792" v="91"/>
        <pc:sldMkLst>
          <pc:docMk/>
          <pc:sldMk cId="2235694504" sldId="296"/>
        </pc:sldMkLst>
      </pc:sldChg>
      <pc:sldChg chg="modTransition">
        <pc:chgData name="OWEN, TOM B. (Student)" userId="d0b0357b-185a-48a1-b88a-0656097c6fa8" providerId="ADAL" clId="{78ACDB15-0498-4BDB-AEF7-49C36CD06065}" dt="2023-12-02T12:39:25.792" v="91"/>
        <pc:sldMkLst>
          <pc:docMk/>
          <pc:sldMk cId="1421507010" sldId="297"/>
        </pc:sldMkLst>
      </pc:sldChg>
      <pc:sldChg chg="modTransition">
        <pc:chgData name="OWEN, TOM B. (Student)" userId="d0b0357b-185a-48a1-b88a-0656097c6fa8" providerId="ADAL" clId="{78ACDB15-0498-4BDB-AEF7-49C36CD06065}" dt="2023-12-02T12:39:25.792" v="91"/>
        <pc:sldMkLst>
          <pc:docMk/>
          <pc:sldMk cId="3701426907" sldId="298"/>
        </pc:sldMkLst>
      </pc:sldChg>
      <pc:sldChg chg="modTransition">
        <pc:chgData name="OWEN, TOM B. (Student)" userId="d0b0357b-185a-48a1-b88a-0656097c6fa8" providerId="ADAL" clId="{78ACDB15-0498-4BDB-AEF7-49C36CD06065}" dt="2023-12-02T12:39:25.792" v="91"/>
        <pc:sldMkLst>
          <pc:docMk/>
          <pc:sldMk cId="2317824213" sldId="299"/>
        </pc:sldMkLst>
      </pc:sldChg>
      <pc:sldChg chg="modTransition">
        <pc:chgData name="OWEN, TOM B. (Student)" userId="d0b0357b-185a-48a1-b88a-0656097c6fa8" providerId="ADAL" clId="{78ACDB15-0498-4BDB-AEF7-49C36CD06065}" dt="2023-12-02T12:39:25.792" v="91"/>
        <pc:sldMkLst>
          <pc:docMk/>
          <pc:sldMk cId="3655207804" sldId="300"/>
        </pc:sldMkLst>
      </pc:sldChg>
      <pc:sldChg chg="modTransition">
        <pc:chgData name="OWEN, TOM B. (Student)" userId="d0b0357b-185a-48a1-b88a-0656097c6fa8" providerId="ADAL" clId="{78ACDB15-0498-4BDB-AEF7-49C36CD06065}" dt="2023-12-02T12:39:25.792" v="91"/>
        <pc:sldMkLst>
          <pc:docMk/>
          <pc:sldMk cId="585561588" sldId="301"/>
        </pc:sldMkLst>
      </pc:sldChg>
      <pc:sldChg chg="addSp delSp modSp mod modTransition delAnim">
        <pc:chgData name="OWEN, TOM B. (Student)" userId="d0b0357b-185a-48a1-b88a-0656097c6fa8" providerId="ADAL" clId="{78ACDB15-0498-4BDB-AEF7-49C36CD06065}" dt="2023-12-02T12:39:25.792" v="91"/>
        <pc:sldMkLst>
          <pc:docMk/>
          <pc:sldMk cId="3915118170" sldId="302"/>
        </pc:sldMkLst>
        <pc:picChg chg="add del mod">
          <ac:chgData name="OWEN, TOM B. (Student)" userId="d0b0357b-185a-48a1-b88a-0656097c6fa8" providerId="ADAL" clId="{78ACDB15-0498-4BDB-AEF7-49C36CD06065}" dt="2023-12-02T12:38:11.397" v="80" actId="21"/>
          <ac:picMkLst>
            <pc:docMk/>
            <pc:sldMk cId="3915118170" sldId="302"/>
            <ac:picMk id="3" creationId="{9EA310B4-DACC-53FA-53B6-CCD246190620}"/>
          </ac:picMkLst>
        </pc:picChg>
        <pc:picChg chg="del">
          <ac:chgData name="OWEN, TOM B. (Student)" userId="d0b0357b-185a-48a1-b88a-0656097c6fa8" providerId="ADAL" clId="{78ACDB15-0498-4BDB-AEF7-49C36CD06065}" dt="2023-12-02T12:30:26.939" v="79"/>
          <ac:picMkLst>
            <pc:docMk/>
            <pc:sldMk cId="3915118170" sldId="302"/>
            <ac:picMk id="4" creationId="{6889E5BD-E6AA-12E6-B03F-FBB390A13E33}"/>
          </ac:picMkLst>
        </pc:picChg>
        <pc:picChg chg="add mod">
          <ac:chgData name="OWEN, TOM B. (Student)" userId="d0b0357b-185a-48a1-b88a-0656097c6fa8" providerId="ADAL" clId="{78ACDB15-0498-4BDB-AEF7-49C36CD06065}" dt="2023-12-02T12:38:16.337" v="81"/>
          <ac:picMkLst>
            <pc:docMk/>
            <pc:sldMk cId="3915118170" sldId="302"/>
            <ac:picMk id="6" creationId="{EE9A23BF-248B-C180-FE54-67E1F2C96055}"/>
          </ac:picMkLst>
        </pc:picChg>
        <pc:picChg chg="add mod">
          <ac:chgData name="OWEN, TOM B. (Student)" userId="d0b0357b-185a-48a1-b88a-0656097c6fa8" providerId="ADAL" clId="{78ACDB15-0498-4BDB-AEF7-49C36CD06065}" dt="2023-12-02T12:38:53.043" v="87" actId="34307"/>
          <ac:picMkLst>
            <pc:docMk/>
            <pc:sldMk cId="3915118170" sldId="302"/>
            <ac:picMk id="31" creationId="{B5392C43-5DB0-0F6B-84CC-DE6FC36C40F2}"/>
          </ac:picMkLst>
        </pc:picChg>
      </pc:sldChg>
      <pc:sldChg chg="addSp delSp modSp mod modTransition modAnim">
        <pc:chgData name="OWEN, TOM B. (Student)" userId="d0b0357b-185a-48a1-b88a-0656097c6fa8" providerId="ADAL" clId="{78ACDB15-0498-4BDB-AEF7-49C36CD06065}" dt="2023-12-02T12:41:10.292" v="92"/>
        <pc:sldMkLst>
          <pc:docMk/>
          <pc:sldMk cId="3807559406" sldId="303"/>
        </pc:sldMkLst>
        <pc:spChg chg="mod">
          <ac:chgData name="OWEN, TOM B. (Student)" userId="d0b0357b-185a-48a1-b88a-0656097c6fa8" providerId="ADAL" clId="{78ACDB15-0498-4BDB-AEF7-49C36CD06065}" dt="2023-12-02T12:12:30.635" v="21" actId="164"/>
          <ac:spMkLst>
            <pc:docMk/>
            <pc:sldMk cId="3807559406" sldId="303"/>
            <ac:spMk id="4" creationId="{1EB724BA-3688-E24D-089C-1FBD9CF28251}"/>
          </ac:spMkLst>
        </pc:spChg>
        <pc:spChg chg="mod">
          <ac:chgData name="OWEN, TOM B. (Student)" userId="d0b0357b-185a-48a1-b88a-0656097c6fa8" providerId="ADAL" clId="{78ACDB15-0498-4BDB-AEF7-49C36CD06065}" dt="2023-12-02T12:12:30.635" v="21" actId="164"/>
          <ac:spMkLst>
            <pc:docMk/>
            <pc:sldMk cId="3807559406" sldId="303"/>
            <ac:spMk id="31" creationId="{59A7A9E5-BEED-FC15-EA2B-39388739B673}"/>
          </ac:spMkLst>
        </pc:spChg>
        <pc:spChg chg="mod">
          <ac:chgData name="OWEN, TOM B. (Student)" userId="d0b0357b-185a-48a1-b88a-0656097c6fa8" providerId="ADAL" clId="{78ACDB15-0498-4BDB-AEF7-49C36CD06065}" dt="2023-12-02T12:12:30.635" v="21" actId="164"/>
          <ac:spMkLst>
            <pc:docMk/>
            <pc:sldMk cId="3807559406" sldId="303"/>
            <ac:spMk id="33" creationId="{1E023F82-5BA6-EFC4-3387-AAB2EFE61D1A}"/>
          </ac:spMkLst>
        </pc:spChg>
        <pc:grpChg chg="add mod">
          <ac:chgData name="OWEN, TOM B. (Student)" userId="d0b0357b-185a-48a1-b88a-0656097c6fa8" providerId="ADAL" clId="{78ACDB15-0498-4BDB-AEF7-49C36CD06065}" dt="2023-12-02T12:12:30.635" v="21" actId="164"/>
          <ac:grpSpMkLst>
            <pc:docMk/>
            <pc:sldMk cId="3807559406" sldId="303"/>
            <ac:grpSpMk id="3" creationId="{02D3A5B2-E484-5CAE-3CE5-9C600AAE9223}"/>
          </ac:grpSpMkLst>
        </pc:grpChg>
        <pc:picChg chg="add del mod">
          <ac:chgData name="OWEN, TOM B. (Student)" userId="d0b0357b-185a-48a1-b88a-0656097c6fa8" providerId="ADAL" clId="{78ACDB15-0498-4BDB-AEF7-49C36CD06065}" dt="2023-12-02T12:25:09.806" v="52"/>
          <ac:picMkLst>
            <pc:docMk/>
            <pc:sldMk cId="3807559406" sldId="303"/>
            <ac:picMk id="5" creationId="{5C35363D-06D4-9107-9368-B8F14CFD8E27}"/>
          </ac:picMkLst>
        </pc:picChg>
        <pc:picChg chg="del">
          <ac:chgData name="OWEN, TOM B. (Student)" userId="d0b0357b-185a-48a1-b88a-0656097c6fa8" providerId="ADAL" clId="{78ACDB15-0498-4BDB-AEF7-49C36CD06065}" dt="2023-12-02T12:24:55.608" v="46"/>
          <ac:picMkLst>
            <pc:docMk/>
            <pc:sldMk cId="3807559406" sldId="303"/>
            <ac:picMk id="7" creationId="{248F4E3F-BBDF-24EA-7951-3BF6B3DC79B2}"/>
          </ac:picMkLst>
        </pc:picChg>
        <pc:picChg chg="add del mod ord">
          <ac:chgData name="OWEN, TOM B. (Student)" userId="d0b0357b-185a-48a1-b88a-0656097c6fa8" providerId="ADAL" clId="{78ACDB15-0498-4BDB-AEF7-49C36CD06065}" dt="2023-12-02T12:27:26.720" v="65"/>
          <ac:picMkLst>
            <pc:docMk/>
            <pc:sldMk cId="3807559406" sldId="303"/>
            <ac:picMk id="22" creationId="{F1F5DADA-1548-6262-2FDE-1D6A81D57584}"/>
          </ac:picMkLst>
        </pc:picChg>
        <pc:picChg chg="add del mod">
          <ac:chgData name="OWEN, TOM B. (Student)" userId="d0b0357b-185a-48a1-b88a-0656097c6fa8" providerId="ADAL" clId="{78ACDB15-0498-4BDB-AEF7-49C36CD06065}" dt="2023-12-02T12:27:30.691" v="71"/>
          <ac:picMkLst>
            <pc:docMk/>
            <pc:sldMk cId="3807559406" sldId="303"/>
            <ac:picMk id="23" creationId="{F58441F2-CC65-B2C6-67E7-C22ED000E11E}"/>
          </ac:picMkLst>
        </pc:picChg>
        <pc:picChg chg="add del mod ord">
          <ac:chgData name="OWEN, TOM B. (Student)" userId="d0b0357b-185a-48a1-b88a-0656097c6fa8" providerId="ADAL" clId="{78ACDB15-0498-4BDB-AEF7-49C36CD06065}" dt="2023-12-02T12:28:25.761" v="72"/>
          <ac:picMkLst>
            <pc:docMk/>
            <pc:sldMk cId="3807559406" sldId="303"/>
            <ac:picMk id="28" creationId="{7C09D551-DC56-EBA4-B8FD-177F3BB98A2A}"/>
          </ac:picMkLst>
        </pc:picChg>
        <pc:picChg chg="add del mod">
          <ac:chgData name="OWEN, TOM B. (Student)" userId="d0b0357b-185a-48a1-b88a-0656097c6fa8" providerId="ADAL" clId="{78ACDB15-0498-4BDB-AEF7-49C36CD06065}" dt="2023-12-02T12:28:29.312" v="78"/>
          <ac:picMkLst>
            <pc:docMk/>
            <pc:sldMk cId="3807559406" sldId="303"/>
            <ac:picMk id="29" creationId="{5CA5DFB4-990A-8E30-00D9-3A37060CF276}"/>
          </ac:picMkLst>
        </pc:picChg>
        <pc:picChg chg="add del mod ord">
          <ac:chgData name="OWEN, TOM B. (Student)" userId="d0b0357b-185a-48a1-b88a-0656097c6fa8" providerId="ADAL" clId="{78ACDB15-0498-4BDB-AEF7-49C36CD06065}" dt="2023-12-02T12:30:26.939" v="79"/>
          <ac:picMkLst>
            <pc:docMk/>
            <pc:sldMk cId="3807559406" sldId="303"/>
            <ac:picMk id="34" creationId="{43B62E6F-9A8B-2A1A-6035-E161663B9A4F}"/>
          </ac:picMkLst>
        </pc:picChg>
        <pc:picChg chg="add del mod">
          <ac:chgData name="OWEN, TOM B. (Student)" userId="d0b0357b-185a-48a1-b88a-0656097c6fa8" providerId="ADAL" clId="{78ACDB15-0498-4BDB-AEF7-49C36CD06065}" dt="2023-12-02T12:38:54.287" v="88"/>
          <ac:picMkLst>
            <pc:docMk/>
            <pc:sldMk cId="3807559406" sldId="303"/>
            <ac:picMk id="35" creationId="{AA88DBCA-D61C-BBBE-FECE-CFAE7D035655}"/>
          </ac:picMkLst>
        </pc:picChg>
        <pc:picChg chg="add del mod ord">
          <ac:chgData name="OWEN, TOM B. (Student)" userId="d0b0357b-185a-48a1-b88a-0656097c6fa8" providerId="ADAL" clId="{78ACDB15-0498-4BDB-AEF7-49C36CD06065}" dt="2023-12-02T12:41:10.292" v="92"/>
          <ac:picMkLst>
            <pc:docMk/>
            <pc:sldMk cId="3807559406" sldId="303"/>
            <ac:picMk id="37" creationId="{0D5E3929-081E-2B81-A652-A3948924B492}"/>
          </ac:picMkLst>
        </pc:picChg>
        <pc:picChg chg="add mod">
          <ac:chgData name="OWEN, TOM B. (Student)" userId="d0b0357b-185a-48a1-b88a-0656097c6fa8" providerId="ADAL" clId="{78ACDB15-0498-4BDB-AEF7-49C36CD06065}" dt="2023-12-02T12:41:10.292" v="92"/>
          <ac:picMkLst>
            <pc:docMk/>
            <pc:sldMk cId="3807559406" sldId="303"/>
            <ac:picMk id="38" creationId="{1E9AEB97-09C3-BF16-64E7-93225FD25EC2}"/>
          </ac:picMkLst>
        </pc:picChg>
      </pc:sldChg>
    </pc:docChg>
  </pc:docChgLst>
  <pc:docChgLst>
    <pc:chgData name="HADDON, ANYA K. (Student)" userId="S::zlgc75@durham.ac.uk::76984e1b-0ec8-49c7-909e-2f17d691775f" providerId="AD" clId="Web-{5B28AB69-622D-5804-0871-B58CB3B9ECD2}"/>
    <pc:docChg chg="">
      <pc:chgData name="HADDON, ANYA K. (Student)" userId="S::zlgc75@durham.ac.uk::76984e1b-0ec8-49c7-909e-2f17d691775f" providerId="AD" clId="Web-{5B28AB69-622D-5804-0871-B58CB3B9ECD2}" dt="2023-11-28T14:16:48.410" v="2"/>
      <pc:docMkLst>
        <pc:docMk/>
      </pc:docMkLst>
      <pc:sldChg chg="modCm">
        <pc:chgData name="HADDON, ANYA K. (Student)" userId="S::zlgc75@durham.ac.uk::76984e1b-0ec8-49c7-909e-2f17d691775f" providerId="AD" clId="Web-{5B28AB69-622D-5804-0871-B58CB3B9ECD2}" dt="2023-11-28T13:56:30.635" v="1"/>
        <pc:sldMkLst>
          <pc:docMk/>
          <pc:sldMk cId="2458687228" sldId="267"/>
        </pc:sldMkLst>
        <pc:extLst>
          <p:ext xmlns:p="http://schemas.openxmlformats.org/presentationml/2006/main" uri="{D6D511B9-2390-475A-947B-AFAB55BFBCF1}">
            <pc226:cmChg xmlns:pc226="http://schemas.microsoft.com/office/powerpoint/2022/06/main/command" chg="">
              <pc226:chgData name="HADDON, ANYA K. (Student)" userId="S::zlgc75@durham.ac.uk::76984e1b-0ec8-49c7-909e-2f17d691775f" providerId="AD" clId="Web-{5B28AB69-622D-5804-0871-B58CB3B9ECD2}" dt="2023-11-28T13:55:30.540" v="0"/>
              <pc2:cmMkLst xmlns:pc2="http://schemas.microsoft.com/office/powerpoint/2019/9/main/command">
                <pc:docMk/>
                <pc:sldMk cId="2458687228" sldId="267"/>
                <pc2:cmMk id="{A748AB71-12AA-49CD-B864-D22E6299212E}"/>
              </pc2:cmMkLst>
              <pc226:cmRplyChg chg="add">
                <pc226:chgData name="HADDON, ANYA K. (Student)" userId="S::zlgc75@durham.ac.uk::76984e1b-0ec8-49c7-909e-2f17d691775f" providerId="AD" clId="Web-{5B28AB69-622D-5804-0871-B58CB3B9ECD2}" dt="2023-11-28T13:55:30.540" v="0"/>
                <pc2:cmRplyMkLst xmlns:pc2="http://schemas.microsoft.com/office/powerpoint/2019/9/main/command">
                  <pc:docMk/>
                  <pc:sldMk cId="2458687228" sldId="267"/>
                  <pc2:cmMk id="{A748AB71-12AA-49CD-B864-D22E6299212E}"/>
                  <pc2:cmRplyMk id="{CAD54340-EFA0-4A0A-A45D-B714627BED72}"/>
                </pc2:cmRplyMkLst>
              </pc226:cmRplyChg>
            </pc226:cmChg>
            <pc226:cmChg xmlns:pc226="http://schemas.microsoft.com/office/powerpoint/2022/06/main/command" chg="">
              <pc226:chgData name="HADDON, ANYA K. (Student)" userId="S::zlgc75@durham.ac.uk::76984e1b-0ec8-49c7-909e-2f17d691775f" providerId="AD" clId="Web-{5B28AB69-622D-5804-0871-B58CB3B9ECD2}" dt="2023-11-28T13:56:30.635" v="1"/>
              <pc2:cmMkLst xmlns:pc2="http://schemas.microsoft.com/office/powerpoint/2019/9/main/command">
                <pc:docMk/>
                <pc:sldMk cId="2458687228" sldId="267"/>
                <pc2:cmMk id="{6883A8D9-4B02-424E-B4A4-B7AB0C19838A}"/>
              </pc2:cmMkLst>
              <pc226:cmRplyChg chg="add">
                <pc226:chgData name="HADDON, ANYA K. (Student)" userId="S::zlgc75@durham.ac.uk::76984e1b-0ec8-49c7-909e-2f17d691775f" providerId="AD" clId="Web-{5B28AB69-622D-5804-0871-B58CB3B9ECD2}" dt="2023-11-28T13:56:30.635" v="1"/>
                <pc2:cmRplyMkLst xmlns:pc2="http://schemas.microsoft.com/office/powerpoint/2019/9/main/command">
                  <pc:docMk/>
                  <pc:sldMk cId="2458687228" sldId="267"/>
                  <pc2:cmMk id="{6883A8D9-4B02-424E-B4A4-B7AB0C19838A}"/>
                  <pc2:cmRplyMk id="{FD672CC4-C0FE-49A4-B3E2-477F9BFF140D}"/>
                </pc2:cmRplyMkLst>
              </pc226:cmRplyChg>
            </pc226:cmChg>
          </p:ext>
        </pc:extLst>
      </pc:sldChg>
      <pc:sldChg chg="modCm">
        <pc:chgData name="HADDON, ANYA K. (Student)" userId="S::zlgc75@durham.ac.uk::76984e1b-0ec8-49c7-909e-2f17d691775f" providerId="AD" clId="Web-{5B28AB69-622D-5804-0871-B58CB3B9ECD2}" dt="2023-11-28T14:16:48.410" v="2"/>
        <pc:sldMkLst>
          <pc:docMk/>
          <pc:sldMk cId="2727233696" sldId="273"/>
        </pc:sldMkLst>
        <pc:extLst>
          <p:ext xmlns:p="http://schemas.openxmlformats.org/presentationml/2006/main" uri="{D6D511B9-2390-475A-947B-AFAB55BFBCF1}">
            <pc226:cmChg xmlns:pc226="http://schemas.microsoft.com/office/powerpoint/2022/06/main/command" chg="">
              <pc226:chgData name="HADDON, ANYA K. (Student)" userId="S::zlgc75@durham.ac.uk::76984e1b-0ec8-49c7-909e-2f17d691775f" providerId="AD" clId="Web-{5B28AB69-622D-5804-0871-B58CB3B9ECD2}" dt="2023-11-28T14:16:48.410" v="2"/>
              <pc2:cmMkLst xmlns:pc2="http://schemas.microsoft.com/office/powerpoint/2019/9/main/command">
                <pc:docMk/>
                <pc:sldMk cId="2727233696" sldId="273"/>
                <pc2:cmMk id="{21664503-96C7-4C62-91A1-CB57F4A27908}"/>
              </pc2:cmMkLst>
              <pc226:cmRplyChg chg="add">
                <pc226:chgData name="HADDON, ANYA K. (Student)" userId="S::zlgc75@durham.ac.uk::76984e1b-0ec8-49c7-909e-2f17d691775f" providerId="AD" clId="Web-{5B28AB69-622D-5804-0871-B58CB3B9ECD2}" dt="2023-11-28T14:16:48.410" v="2"/>
                <pc2:cmRplyMkLst xmlns:pc2="http://schemas.microsoft.com/office/powerpoint/2019/9/main/command">
                  <pc:docMk/>
                  <pc:sldMk cId="2727233696" sldId="273"/>
                  <pc2:cmMk id="{21664503-96C7-4C62-91A1-CB57F4A27908}"/>
                  <pc2:cmRplyMk id="{44A0924C-05C6-4050-A2C9-EAED0DC5DF41}"/>
                </pc2:cmRplyMkLst>
              </pc226:cmRplyChg>
            </pc226:cmChg>
          </p:ext>
        </pc:extLst>
      </pc:sldChg>
    </pc:docChg>
  </pc:docChgLst>
  <pc:docChgLst>
    <pc:chgData name="HADDON, ANYA K. (Student)" userId="S::zlgc75@durham.ac.uk::76984e1b-0ec8-49c7-909e-2f17d691775f" providerId="AD" clId="Web-{D623D2C9-8E96-5987-24E4-FA65B51F5E0B}"/>
    <pc:docChg chg="">
      <pc:chgData name="HADDON, ANYA K. (Student)" userId="S::zlgc75@durham.ac.uk::76984e1b-0ec8-49c7-909e-2f17d691775f" providerId="AD" clId="Web-{D623D2C9-8E96-5987-24E4-FA65B51F5E0B}" dt="2023-11-28T14:19:08.422" v="1"/>
      <pc:docMkLst>
        <pc:docMk/>
      </pc:docMkLst>
      <pc:sldChg chg="addCm">
        <pc:chgData name="HADDON, ANYA K. (Student)" userId="S::zlgc75@durham.ac.uk::76984e1b-0ec8-49c7-909e-2f17d691775f" providerId="AD" clId="Web-{D623D2C9-8E96-5987-24E4-FA65B51F5E0B}" dt="2023-11-28T14:15:21.008" v="0"/>
        <pc:sldMkLst>
          <pc:docMk/>
          <pc:sldMk cId="2194398704" sldId="258"/>
        </pc:sldMkLst>
        <pc:extLst>
          <p:ext xmlns:p="http://schemas.openxmlformats.org/presentationml/2006/main" uri="{D6D511B9-2390-475A-947B-AFAB55BFBCF1}">
            <pc226:cmChg xmlns:pc226="http://schemas.microsoft.com/office/powerpoint/2022/06/main/command" chg="add">
              <pc226:chgData name="HADDON, ANYA K. (Student)" userId="S::zlgc75@durham.ac.uk::76984e1b-0ec8-49c7-909e-2f17d691775f" providerId="AD" clId="Web-{D623D2C9-8E96-5987-24E4-FA65B51F5E0B}" dt="2023-11-28T14:15:21.008" v="0"/>
              <pc2:cmMkLst xmlns:pc2="http://schemas.microsoft.com/office/powerpoint/2019/9/main/command">
                <pc:docMk/>
                <pc:sldMk cId="2194398704" sldId="258"/>
                <pc2:cmMk id="{ACCCAEF4-29BF-471C-9245-FDD70C4B1ADF}"/>
              </pc2:cmMkLst>
            </pc226:cmChg>
          </p:ext>
        </pc:extLst>
      </pc:sldChg>
      <pc:sldChg chg="modCm">
        <pc:chgData name="HADDON, ANYA K. (Student)" userId="S::zlgc75@durham.ac.uk::76984e1b-0ec8-49c7-909e-2f17d691775f" providerId="AD" clId="Web-{D623D2C9-8E96-5987-24E4-FA65B51F5E0B}" dt="2023-11-28T14:19:08.422" v="1"/>
        <pc:sldMkLst>
          <pc:docMk/>
          <pc:sldMk cId="2727233696" sldId="273"/>
        </pc:sldMkLst>
        <pc:extLst>
          <p:ext xmlns:p="http://schemas.openxmlformats.org/presentationml/2006/main" uri="{D6D511B9-2390-475A-947B-AFAB55BFBCF1}">
            <pc226:cmChg xmlns:pc226="http://schemas.microsoft.com/office/powerpoint/2022/06/main/command" chg="">
              <pc226:chgData name="HADDON, ANYA K. (Student)" userId="S::zlgc75@durham.ac.uk::76984e1b-0ec8-49c7-909e-2f17d691775f" providerId="AD" clId="Web-{D623D2C9-8E96-5987-24E4-FA65B51F5E0B}" dt="2023-11-28T14:19:08.422" v="1"/>
              <pc2:cmMkLst xmlns:pc2="http://schemas.microsoft.com/office/powerpoint/2019/9/main/command">
                <pc:docMk/>
                <pc:sldMk cId="2727233696" sldId="273"/>
                <pc2:cmMk id="{21664503-96C7-4C62-91A1-CB57F4A27908}"/>
              </pc2:cmMkLst>
              <pc226:cmRplyChg chg="add">
                <pc226:chgData name="HADDON, ANYA K. (Student)" userId="S::zlgc75@durham.ac.uk::76984e1b-0ec8-49c7-909e-2f17d691775f" providerId="AD" clId="Web-{D623D2C9-8E96-5987-24E4-FA65B51F5E0B}" dt="2023-11-28T14:19:08.422" v="1"/>
                <pc2:cmRplyMkLst xmlns:pc2="http://schemas.microsoft.com/office/powerpoint/2019/9/main/command">
                  <pc:docMk/>
                  <pc:sldMk cId="2727233696" sldId="273"/>
                  <pc2:cmMk id="{21664503-96C7-4C62-91A1-CB57F4A27908}"/>
                  <pc2:cmRplyMk id="{75C2C3B8-8837-42C9-A068-02007BEB247E}"/>
                </pc2:cmRplyMkLst>
              </pc226:cmRplyChg>
            </pc226:cmChg>
          </p:ext>
        </pc:extLst>
      </pc:sldChg>
    </pc:docChg>
  </pc:docChgLst>
  <pc:docChgLst>
    <pc:chgData name="HUGHES, BEN T. (Student)" userId="380129ed-50dc-49ed-9d2c-d0e4a45e185e" providerId="ADAL" clId="{49337CF9-743C-47C0-BBA1-AA67DE4F24A4}"/>
    <pc:docChg chg="undo custSel modSld">
      <pc:chgData name="HUGHES, BEN T. (Student)" userId="380129ed-50dc-49ed-9d2c-d0e4a45e185e" providerId="ADAL" clId="{49337CF9-743C-47C0-BBA1-AA67DE4F24A4}" dt="2023-12-05T12:15:24.372" v="873"/>
      <pc:docMkLst>
        <pc:docMk/>
      </pc:docMkLst>
      <pc:sldChg chg="addSp delSp modSp modTransition modAnim">
        <pc:chgData name="HUGHES, BEN T. (Student)" userId="380129ed-50dc-49ed-9d2c-d0e4a45e185e" providerId="ADAL" clId="{49337CF9-743C-47C0-BBA1-AA67DE4F24A4}" dt="2023-12-05T11:28:00.565" v="344"/>
        <pc:sldMkLst>
          <pc:docMk/>
          <pc:sldMk cId="3522703464" sldId="256"/>
        </pc:sldMkLst>
        <pc:picChg chg="add mod">
          <ac:chgData name="HUGHES, BEN T. (Student)" userId="380129ed-50dc-49ed-9d2c-d0e4a45e185e" providerId="ADAL" clId="{49337CF9-743C-47C0-BBA1-AA67DE4F24A4}" dt="2023-12-05T11:28:00.565" v="344"/>
          <ac:picMkLst>
            <pc:docMk/>
            <pc:sldMk cId="3522703464" sldId="256"/>
            <ac:picMk id="9" creationId="{32D1B43B-2143-D48A-0803-242DBC65AF88}"/>
          </ac:picMkLst>
        </pc:picChg>
        <pc:picChg chg="del">
          <ac:chgData name="HUGHES, BEN T. (Student)" userId="380129ed-50dc-49ed-9d2c-d0e4a45e185e" providerId="ADAL" clId="{49337CF9-743C-47C0-BBA1-AA67DE4F24A4}" dt="2023-12-05T11:18:29.108" v="336"/>
          <ac:picMkLst>
            <pc:docMk/>
            <pc:sldMk cId="3522703464" sldId="256"/>
            <ac:picMk id="38" creationId="{3514D04F-2AF5-25C4-1C2A-9ED0A74C96A3}"/>
          </ac:picMkLst>
        </pc:picChg>
      </pc:sldChg>
      <pc:sldChg chg="modTransition">
        <pc:chgData name="HUGHES, BEN T. (Student)" userId="380129ed-50dc-49ed-9d2c-d0e4a45e185e" providerId="ADAL" clId="{49337CF9-743C-47C0-BBA1-AA67DE4F24A4}" dt="2023-12-05T11:18:29.108" v="336"/>
        <pc:sldMkLst>
          <pc:docMk/>
          <pc:sldMk cId="2194398704" sldId="258"/>
        </pc:sldMkLst>
      </pc:sldChg>
      <pc:sldChg chg="modTransition">
        <pc:chgData name="HUGHES, BEN T. (Student)" userId="380129ed-50dc-49ed-9d2c-d0e4a45e185e" providerId="ADAL" clId="{49337CF9-743C-47C0-BBA1-AA67DE4F24A4}" dt="2023-12-05T11:18:29.108" v="336"/>
        <pc:sldMkLst>
          <pc:docMk/>
          <pc:sldMk cId="982110899" sldId="259"/>
        </pc:sldMkLst>
      </pc:sldChg>
      <pc:sldChg chg="addSp delSp modSp modTransition modAnim">
        <pc:chgData name="HUGHES, BEN T. (Student)" userId="380129ed-50dc-49ed-9d2c-d0e4a45e185e" providerId="ADAL" clId="{49337CF9-743C-47C0-BBA1-AA67DE4F24A4}" dt="2023-12-05T11:28:00.565" v="344"/>
        <pc:sldMkLst>
          <pc:docMk/>
          <pc:sldMk cId="1915966806" sldId="260"/>
        </pc:sldMkLst>
        <pc:picChg chg="add mod">
          <ac:chgData name="HUGHES, BEN T. (Student)" userId="380129ed-50dc-49ed-9d2c-d0e4a45e185e" providerId="ADAL" clId="{49337CF9-743C-47C0-BBA1-AA67DE4F24A4}" dt="2023-12-05T11:28:00.565" v="344"/>
          <ac:picMkLst>
            <pc:docMk/>
            <pc:sldMk cId="1915966806" sldId="260"/>
            <ac:picMk id="7" creationId="{1D0CA556-A39C-550A-A97D-611637B9C876}"/>
          </ac:picMkLst>
        </pc:picChg>
        <pc:picChg chg="del">
          <ac:chgData name="HUGHES, BEN T. (Student)" userId="380129ed-50dc-49ed-9d2c-d0e4a45e185e" providerId="ADAL" clId="{49337CF9-743C-47C0-BBA1-AA67DE4F24A4}" dt="2023-12-05T11:18:29.108" v="336"/>
          <ac:picMkLst>
            <pc:docMk/>
            <pc:sldMk cId="1915966806" sldId="260"/>
            <ac:picMk id="29" creationId="{6B65E414-1358-34E1-E423-302A768BC03E}"/>
          </ac:picMkLst>
        </pc:picChg>
      </pc:sldChg>
      <pc:sldChg chg="addSp delSp modSp modTransition modAnim">
        <pc:chgData name="HUGHES, BEN T. (Student)" userId="380129ed-50dc-49ed-9d2c-d0e4a45e185e" providerId="ADAL" clId="{49337CF9-743C-47C0-BBA1-AA67DE4F24A4}" dt="2023-12-05T11:28:00.565" v="344"/>
        <pc:sldMkLst>
          <pc:docMk/>
          <pc:sldMk cId="753063544" sldId="263"/>
        </pc:sldMkLst>
        <pc:picChg chg="add mod">
          <ac:chgData name="HUGHES, BEN T. (Student)" userId="380129ed-50dc-49ed-9d2c-d0e4a45e185e" providerId="ADAL" clId="{49337CF9-743C-47C0-BBA1-AA67DE4F24A4}" dt="2023-12-05T11:28:00.565" v="344"/>
          <ac:picMkLst>
            <pc:docMk/>
            <pc:sldMk cId="753063544" sldId="263"/>
            <ac:picMk id="9" creationId="{17362C7D-A54E-3A52-E953-194A208C1094}"/>
          </ac:picMkLst>
        </pc:picChg>
        <pc:picChg chg="del">
          <ac:chgData name="HUGHES, BEN T. (Student)" userId="380129ed-50dc-49ed-9d2c-d0e4a45e185e" providerId="ADAL" clId="{49337CF9-743C-47C0-BBA1-AA67DE4F24A4}" dt="2023-12-05T11:18:29.108" v="336"/>
          <ac:picMkLst>
            <pc:docMk/>
            <pc:sldMk cId="753063544" sldId="263"/>
            <ac:picMk id="25" creationId="{6F51AF6C-3328-62DE-BDC4-2863999325D9}"/>
          </ac:picMkLst>
        </pc:picChg>
      </pc:sldChg>
      <pc:sldChg chg="addSp delSp modSp mod modTransition modAnim modNotesTx">
        <pc:chgData name="HUGHES, BEN T. (Student)" userId="380129ed-50dc-49ed-9d2c-d0e4a45e185e" providerId="ADAL" clId="{49337CF9-743C-47C0-BBA1-AA67DE4F24A4}" dt="2023-12-05T12:07:16.493" v="865"/>
        <pc:sldMkLst>
          <pc:docMk/>
          <pc:sldMk cId="2647837179" sldId="264"/>
        </pc:sldMkLst>
        <pc:spChg chg="mod">
          <ac:chgData name="HUGHES, BEN T. (Student)" userId="380129ed-50dc-49ed-9d2c-d0e4a45e185e" providerId="ADAL" clId="{49337CF9-743C-47C0-BBA1-AA67DE4F24A4}" dt="2023-12-05T12:06:20.171" v="862" actId="14100"/>
          <ac:spMkLst>
            <pc:docMk/>
            <pc:sldMk cId="2647837179" sldId="264"/>
            <ac:spMk id="13" creationId="{DF27BB7E-6443-2744-5B6E-DE9886D88EC0}"/>
          </ac:spMkLst>
        </pc:spChg>
        <pc:spChg chg="mod">
          <ac:chgData name="HUGHES, BEN T. (Student)" userId="380129ed-50dc-49ed-9d2c-d0e4a45e185e" providerId="ADAL" clId="{49337CF9-743C-47C0-BBA1-AA67DE4F24A4}" dt="2023-12-05T12:06:20.171" v="862" actId="14100"/>
          <ac:spMkLst>
            <pc:docMk/>
            <pc:sldMk cId="2647837179" sldId="264"/>
            <ac:spMk id="14" creationId="{7C3017BF-80EE-3CD3-C553-50BD2CA95F5C}"/>
          </ac:spMkLst>
        </pc:spChg>
        <pc:spChg chg="mod">
          <ac:chgData name="HUGHES, BEN T. (Student)" userId="380129ed-50dc-49ed-9d2c-d0e4a45e185e" providerId="ADAL" clId="{49337CF9-743C-47C0-BBA1-AA67DE4F24A4}" dt="2023-12-05T12:06:20.171" v="862" actId="14100"/>
          <ac:spMkLst>
            <pc:docMk/>
            <pc:sldMk cId="2647837179" sldId="264"/>
            <ac:spMk id="15" creationId="{B8D687EF-6CED-B277-EEB6-A35B75E5E0EB}"/>
          </ac:spMkLst>
        </pc:spChg>
        <pc:spChg chg="mod">
          <ac:chgData name="HUGHES, BEN T. (Student)" userId="380129ed-50dc-49ed-9d2c-d0e4a45e185e" providerId="ADAL" clId="{49337CF9-743C-47C0-BBA1-AA67DE4F24A4}" dt="2023-12-05T12:06:20.171" v="862" actId="14100"/>
          <ac:spMkLst>
            <pc:docMk/>
            <pc:sldMk cId="2647837179" sldId="264"/>
            <ac:spMk id="16" creationId="{609FBB81-4768-C845-C16E-0B1F5E9FA170}"/>
          </ac:spMkLst>
        </pc:spChg>
        <pc:spChg chg="mod">
          <ac:chgData name="HUGHES, BEN T. (Student)" userId="380129ed-50dc-49ed-9d2c-d0e4a45e185e" providerId="ADAL" clId="{49337CF9-743C-47C0-BBA1-AA67DE4F24A4}" dt="2023-12-05T12:06:20.171" v="862" actId="14100"/>
          <ac:spMkLst>
            <pc:docMk/>
            <pc:sldMk cId="2647837179" sldId="264"/>
            <ac:spMk id="17" creationId="{EA70086E-1902-42AF-5D01-5104FE0CEC57}"/>
          </ac:spMkLst>
        </pc:spChg>
        <pc:spChg chg="mod">
          <ac:chgData name="HUGHES, BEN T. (Student)" userId="380129ed-50dc-49ed-9d2c-d0e4a45e185e" providerId="ADAL" clId="{49337CF9-743C-47C0-BBA1-AA67DE4F24A4}" dt="2023-12-05T12:06:20.171" v="862" actId="14100"/>
          <ac:spMkLst>
            <pc:docMk/>
            <pc:sldMk cId="2647837179" sldId="264"/>
            <ac:spMk id="18" creationId="{58D39CF1-D99D-3CBD-4D6F-54007B3FA10C}"/>
          </ac:spMkLst>
        </pc:spChg>
        <pc:picChg chg="add del mod">
          <ac:chgData name="HUGHES, BEN T. (Student)" userId="380129ed-50dc-49ed-9d2c-d0e4a45e185e" providerId="ADAL" clId="{49337CF9-743C-47C0-BBA1-AA67DE4F24A4}" dt="2023-12-05T12:04:48.499" v="857"/>
          <ac:picMkLst>
            <pc:docMk/>
            <pc:sldMk cId="2647837179" sldId="264"/>
            <ac:picMk id="3" creationId="{8C34B22C-F4E3-12BE-A451-BA266D826BA6}"/>
          </ac:picMkLst>
        </pc:picChg>
        <pc:picChg chg="del">
          <ac:chgData name="HUGHES, BEN T. (Student)" userId="380129ed-50dc-49ed-9d2c-d0e4a45e185e" providerId="ADAL" clId="{49337CF9-743C-47C0-BBA1-AA67DE4F24A4}" dt="2023-12-05T12:03:51.966" v="855"/>
          <ac:picMkLst>
            <pc:docMk/>
            <pc:sldMk cId="2647837179" sldId="264"/>
            <ac:picMk id="4" creationId="{00F1CCC3-5045-35A2-BBB0-88306F22B311}"/>
          </ac:picMkLst>
        </pc:picChg>
        <pc:picChg chg="add del mod ord">
          <ac:chgData name="HUGHES, BEN T. (Student)" userId="380129ed-50dc-49ed-9d2c-d0e4a45e185e" providerId="ADAL" clId="{49337CF9-743C-47C0-BBA1-AA67DE4F24A4}" dt="2023-12-05T12:05:32.632" v="858"/>
          <ac:picMkLst>
            <pc:docMk/>
            <pc:sldMk cId="2647837179" sldId="264"/>
            <ac:picMk id="9" creationId="{50F4C260-22A7-B860-F814-99521343D13C}"/>
          </ac:picMkLst>
        </pc:picChg>
        <pc:picChg chg="add del mod">
          <ac:chgData name="HUGHES, BEN T. (Student)" userId="380129ed-50dc-49ed-9d2c-d0e4a45e185e" providerId="ADAL" clId="{49337CF9-743C-47C0-BBA1-AA67DE4F24A4}" dt="2023-12-05T12:06:34" v="864"/>
          <ac:picMkLst>
            <pc:docMk/>
            <pc:sldMk cId="2647837179" sldId="264"/>
            <ac:picMk id="11" creationId="{78763E6F-3149-2D7A-D482-D4838A5E7379}"/>
          </ac:picMkLst>
        </pc:picChg>
        <pc:picChg chg="add del mod ord">
          <ac:chgData name="HUGHES, BEN T. (Student)" userId="380129ed-50dc-49ed-9d2c-d0e4a45e185e" providerId="ADAL" clId="{49337CF9-743C-47C0-BBA1-AA67DE4F24A4}" dt="2023-12-05T12:07:16.493" v="865"/>
          <ac:picMkLst>
            <pc:docMk/>
            <pc:sldMk cId="2647837179" sldId="264"/>
            <ac:picMk id="22" creationId="{BD8DC371-A5CB-2E6F-5F04-661B89307F82}"/>
          </ac:picMkLst>
        </pc:picChg>
        <pc:picChg chg="add mod">
          <ac:chgData name="HUGHES, BEN T. (Student)" userId="380129ed-50dc-49ed-9d2c-d0e4a45e185e" providerId="ADAL" clId="{49337CF9-743C-47C0-BBA1-AA67DE4F24A4}" dt="2023-12-05T12:07:16.493" v="865"/>
          <ac:picMkLst>
            <pc:docMk/>
            <pc:sldMk cId="2647837179" sldId="264"/>
            <ac:picMk id="23" creationId="{19F28BCE-65E5-2007-10FB-03FAD7F0EB14}"/>
          </ac:picMkLst>
        </pc:picChg>
      </pc:sldChg>
      <pc:sldChg chg="modTransition">
        <pc:chgData name="HUGHES, BEN T. (Student)" userId="380129ed-50dc-49ed-9d2c-d0e4a45e185e" providerId="ADAL" clId="{49337CF9-743C-47C0-BBA1-AA67DE4F24A4}" dt="2023-12-05T11:18:29.108" v="336"/>
        <pc:sldMkLst>
          <pc:docMk/>
          <pc:sldMk cId="1553791224" sldId="270"/>
        </pc:sldMkLst>
      </pc:sldChg>
      <pc:sldChg chg="addSp delSp modSp modTransition modAnim">
        <pc:chgData name="HUGHES, BEN T. (Student)" userId="380129ed-50dc-49ed-9d2c-d0e4a45e185e" providerId="ADAL" clId="{49337CF9-743C-47C0-BBA1-AA67DE4F24A4}" dt="2023-12-05T11:28:00.565" v="344"/>
        <pc:sldMkLst>
          <pc:docMk/>
          <pc:sldMk cId="3085136787" sldId="271"/>
        </pc:sldMkLst>
        <pc:picChg chg="add mod">
          <ac:chgData name="HUGHES, BEN T. (Student)" userId="380129ed-50dc-49ed-9d2c-d0e4a45e185e" providerId="ADAL" clId="{49337CF9-743C-47C0-BBA1-AA67DE4F24A4}" dt="2023-12-05T11:28:00.565" v="344"/>
          <ac:picMkLst>
            <pc:docMk/>
            <pc:sldMk cId="3085136787" sldId="271"/>
            <ac:picMk id="19" creationId="{85F26BC5-DB54-3BED-7544-E50D92E294E1}"/>
          </ac:picMkLst>
        </pc:picChg>
        <pc:picChg chg="del">
          <ac:chgData name="HUGHES, BEN T. (Student)" userId="380129ed-50dc-49ed-9d2c-d0e4a45e185e" providerId="ADAL" clId="{49337CF9-743C-47C0-BBA1-AA67DE4F24A4}" dt="2023-12-05T11:18:29.108" v="336"/>
          <ac:picMkLst>
            <pc:docMk/>
            <pc:sldMk cId="3085136787" sldId="271"/>
            <ac:picMk id="39" creationId="{938FC333-F5A0-2EBF-F873-23516FA05E05}"/>
          </ac:picMkLst>
        </pc:picChg>
      </pc:sldChg>
      <pc:sldChg chg="modTransition">
        <pc:chgData name="HUGHES, BEN T. (Student)" userId="380129ed-50dc-49ed-9d2c-d0e4a45e185e" providerId="ADAL" clId="{49337CF9-743C-47C0-BBA1-AA67DE4F24A4}" dt="2023-12-05T11:18:29.108" v="336"/>
        <pc:sldMkLst>
          <pc:docMk/>
          <pc:sldMk cId="354701396" sldId="272"/>
        </pc:sldMkLst>
      </pc:sldChg>
      <pc:sldChg chg="modTransition">
        <pc:chgData name="HUGHES, BEN T. (Student)" userId="380129ed-50dc-49ed-9d2c-d0e4a45e185e" providerId="ADAL" clId="{49337CF9-743C-47C0-BBA1-AA67DE4F24A4}" dt="2023-12-05T11:18:29.108" v="336"/>
        <pc:sldMkLst>
          <pc:docMk/>
          <pc:sldMk cId="3841017916" sldId="275"/>
        </pc:sldMkLst>
      </pc:sldChg>
      <pc:sldChg chg="modTransition">
        <pc:chgData name="HUGHES, BEN T. (Student)" userId="380129ed-50dc-49ed-9d2c-d0e4a45e185e" providerId="ADAL" clId="{49337CF9-743C-47C0-BBA1-AA67DE4F24A4}" dt="2023-12-05T11:18:29.108" v="336"/>
        <pc:sldMkLst>
          <pc:docMk/>
          <pc:sldMk cId="3587852730" sldId="276"/>
        </pc:sldMkLst>
      </pc:sldChg>
      <pc:sldChg chg="addSp delSp modSp mod modTransition modAnim modNotesTx">
        <pc:chgData name="HUGHES, BEN T. (Student)" userId="380129ed-50dc-49ed-9d2c-d0e4a45e185e" providerId="ADAL" clId="{49337CF9-743C-47C0-BBA1-AA67DE4F24A4}" dt="2023-12-05T12:15:24.372" v="873"/>
        <pc:sldMkLst>
          <pc:docMk/>
          <pc:sldMk cId="725532705" sldId="277"/>
        </pc:sldMkLst>
        <pc:picChg chg="del">
          <ac:chgData name="HUGHES, BEN T. (Student)" userId="380129ed-50dc-49ed-9d2c-d0e4a45e185e" providerId="ADAL" clId="{49337CF9-743C-47C0-BBA1-AA67DE4F24A4}" dt="2023-12-05T11:43:51.493" v="608"/>
          <ac:picMkLst>
            <pc:docMk/>
            <pc:sldMk cId="725532705" sldId="277"/>
            <ac:picMk id="3" creationId="{23126A95-46A2-F75D-B135-625D19EF0DBC}"/>
          </ac:picMkLst>
        </pc:picChg>
        <pc:picChg chg="add del mod">
          <ac:chgData name="HUGHES, BEN T. (Student)" userId="380129ed-50dc-49ed-9d2c-d0e4a45e185e" providerId="ADAL" clId="{49337CF9-743C-47C0-BBA1-AA67DE4F24A4}" dt="2023-12-05T11:51:31.250" v="835"/>
          <ac:picMkLst>
            <pc:docMk/>
            <pc:sldMk cId="725532705" sldId="277"/>
            <ac:picMk id="4" creationId="{E64E436B-D286-C17E-9D1D-8A86AE6AB619}"/>
          </ac:picMkLst>
        </pc:picChg>
        <pc:picChg chg="add del mod ord">
          <ac:chgData name="HUGHES, BEN T. (Student)" userId="380129ed-50dc-49ed-9d2c-d0e4a45e185e" providerId="ADAL" clId="{49337CF9-743C-47C0-BBA1-AA67DE4F24A4}" dt="2023-12-05T11:52:18.066" v="836"/>
          <ac:picMkLst>
            <pc:docMk/>
            <pc:sldMk cId="725532705" sldId="277"/>
            <ac:picMk id="9" creationId="{D64F623F-DE7B-31BC-CC57-10D79FF34CC3}"/>
          </ac:picMkLst>
        </pc:picChg>
        <pc:picChg chg="add del mod">
          <ac:chgData name="HUGHES, BEN T. (Student)" userId="380129ed-50dc-49ed-9d2c-d0e4a45e185e" providerId="ADAL" clId="{49337CF9-743C-47C0-BBA1-AA67DE4F24A4}" dt="2023-12-05T11:52:20.048" v="838"/>
          <ac:picMkLst>
            <pc:docMk/>
            <pc:sldMk cId="725532705" sldId="277"/>
            <ac:picMk id="11" creationId="{4B2A1C1C-6EE2-9603-8FBC-5A18BEFA02E8}"/>
          </ac:picMkLst>
        </pc:picChg>
        <pc:picChg chg="add del mod ord">
          <ac:chgData name="HUGHES, BEN T. (Student)" userId="380129ed-50dc-49ed-9d2c-d0e4a45e185e" providerId="ADAL" clId="{49337CF9-743C-47C0-BBA1-AA67DE4F24A4}" dt="2023-12-05T11:52:32.392" v="839"/>
          <ac:picMkLst>
            <pc:docMk/>
            <pc:sldMk cId="725532705" sldId="277"/>
            <ac:picMk id="17" creationId="{908DE491-E503-4328-256E-DAE8FFE5A266}"/>
          </ac:picMkLst>
        </pc:picChg>
        <pc:picChg chg="add del mod">
          <ac:chgData name="HUGHES, BEN T. (Student)" userId="380129ed-50dc-49ed-9d2c-d0e4a45e185e" providerId="ADAL" clId="{49337CF9-743C-47C0-BBA1-AA67DE4F24A4}" dt="2023-12-05T11:52:49.193" v="841"/>
          <ac:picMkLst>
            <pc:docMk/>
            <pc:sldMk cId="725532705" sldId="277"/>
            <ac:picMk id="18" creationId="{AFF7C926-A98D-FB01-E439-36616406A62A}"/>
          </ac:picMkLst>
        </pc:picChg>
        <pc:picChg chg="add del mod ord">
          <ac:chgData name="HUGHES, BEN T. (Student)" userId="380129ed-50dc-49ed-9d2c-d0e4a45e185e" providerId="ADAL" clId="{49337CF9-743C-47C0-BBA1-AA67DE4F24A4}" dt="2023-12-05T11:54:17.511" v="842"/>
          <ac:picMkLst>
            <pc:docMk/>
            <pc:sldMk cId="725532705" sldId="277"/>
            <ac:picMk id="46" creationId="{BE4055A9-7F52-1FE5-9C17-47B6B0528CEF}"/>
          </ac:picMkLst>
        </pc:picChg>
        <pc:picChg chg="add del mod">
          <ac:chgData name="HUGHES, BEN T. (Student)" userId="380129ed-50dc-49ed-9d2c-d0e4a45e185e" providerId="ADAL" clId="{49337CF9-743C-47C0-BBA1-AA67DE4F24A4}" dt="2023-12-05T11:55:21.524" v="844"/>
          <ac:picMkLst>
            <pc:docMk/>
            <pc:sldMk cId="725532705" sldId="277"/>
            <ac:picMk id="47" creationId="{6D4B5D77-0110-79B8-A6A9-A069F6A5A081}"/>
          </ac:picMkLst>
        </pc:picChg>
        <pc:picChg chg="add del mod ord">
          <ac:chgData name="HUGHES, BEN T. (Student)" userId="380129ed-50dc-49ed-9d2c-d0e4a45e185e" providerId="ADAL" clId="{49337CF9-743C-47C0-BBA1-AA67DE4F24A4}" dt="2023-12-05T11:56:50.880" v="845"/>
          <ac:picMkLst>
            <pc:docMk/>
            <pc:sldMk cId="725532705" sldId="277"/>
            <ac:picMk id="51" creationId="{0D7FB735-4C3D-B5CB-7E33-8B40CD570A10}"/>
          </ac:picMkLst>
        </pc:picChg>
        <pc:picChg chg="add del mod">
          <ac:chgData name="HUGHES, BEN T. (Student)" userId="380129ed-50dc-49ed-9d2c-d0e4a45e185e" providerId="ADAL" clId="{49337CF9-743C-47C0-BBA1-AA67DE4F24A4}" dt="2023-12-05T11:59:39.190" v="850"/>
          <ac:picMkLst>
            <pc:docMk/>
            <pc:sldMk cId="725532705" sldId="277"/>
            <ac:picMk id="52" creationId="{F5622D1B-182F-5D5B-A6DB-A56B12178779}"/>
          </ac:picMkLst>
        </pc:picChg>
        <pc:picChg chg="add del mod ord">
          <ac:chgData name="HUGHES, BEN T. (Student)" userId="380129ed-50dc-49ed-9d2c-d0e4a45e185e" providerId="ADAL" clId="{49337CF9-743C-47C0-BBA1-AA67DE4F24A4}" dt="2023-12-05T12:00:14.545" v="851"/>
          <ac:picMkLst>
            <pc:docMk/>
            <pc:sldMk cId="725532705" sldId="277"/>
            <ac:picMk id="59" creationId="{30138FED-5C06-CF33-E9DB-5A23E4E166E0}"/>
          </ac:picMkLst>
        </pc:picChg>
        <pc:picChg chg="add del mod">
          <ac:chgData name="HUGHES, BEN T. (Student)" userId="380129ed-50dc-49ed-9d2c-d0e4a45e185e" providerId="ADAL" clId="{49337CF9-743C-47C0-BBA1-AA67DE4F24A4}" dt="2023-12-05T12:00:18.930" v="853"/>
          <ac:picMkLst>
            <pc:docMk/>
            <pc:sldMk cId="725532705" sldId="277"/>
            <ac:picMk id="60" creationId="{7C5F1E6E-38FA-8320-1D29-1296109ECA05}"/>
          </ac:picMkLst>
        </pc:picChg>
        <pc:picChg chg="add del mod ord">
          <ac:chgData name="HUGHES, BEN T. (Student)" userId="380129ed-50dc-49ed-9d2c-d0e4a45e185e" providerId="ADAL" clId="{49337CF9-743C-47C0-BBA1-AA67DE4F24A4}" dt="2023-12-05T12:01:37.132" v="854"/>
          <ac:picMkLst>
            <pc:docMk/>
            <pc:sldMk cId="725532705" sldId="277"/>
            <ac:picMk id="63" creationId="{F7208ABD-EAE4-39DF-F6F9-8587B9EE0FED}"/>
          </ac:picMkLst>
        </pc:picChg>
        <pc:picChg chg="add del mod">
          <ac:chgData name="HUGHES, BEN T. (Student)" userId="380129ed-50dc-49ed-9d2c-d0e4a45e185e" providerId="ADAL" clId="{49337CF9-743C-47C0-BBA1-AA67DE4F24A4}" dt="2023-12-05T12:11:24.336" v="868"/>
          <ac:picMkLst>
            <pc:docMk/>
            <pc:sldMk cId="725532705" sldId="277"/>
            <ac:picMk id="64" creationId="{002240B1-8AA4-9F7F-7985-E074536AE4D9}"/>
          </ac:picMkLst>
        </pc:picChg>
        <pc:picChg chg="add del mod ord">
          <ac:chgData name="HUGHES, BEN T. (Student)" userId="380129ed-50dc-49ed-9d2c-d0e4a45e185e" providerId="ADAL" clId="{49337CF9-743C-47C0-BBA1-AA67DE4F24A4}" dt="2023-12-05T12:12:42.062" v="869"/>
          <ac:picMkLst>
            <pc:docMk/>
            <pc:sldMk cId="725532705" sldId="277"/>
            <ac:picMk id="73" creationId="{C7C86408-C75C-BF8B-388B-3846A1493683}"/>
          </ac:picMkLst>
        </pc:picChg>
        <pc:picChg chg="add del mod">
          <ac:chgData name="HUGHES, BEN T. (Student)" userId="380129ed-50dc-49ed-9d2c-d0e4a45e185e" providerId="ADAL" clId="{49337CF9-743C-47C0-BBA1-AA67DE4F24A4}" dt="2023-12-05T12:14:07.846" v="872"/>
          <ac:picMkLst>
            <pc:docMk/>
            <pc:sldMk cId="725532705" sldId="277"/>
            <ac:picMk id="74" creationId="{F8FBBCE3-72B9-6DCE-C929-BA47CEFAF7D2}"/>
          </ac:picMkLst>
        </pc:picChg>
        <pc:picChg chg="add del mod ord">
          <ac:chgData name="HUGHES, BEN T. (Student)" userId="380129ed-50dc-49ed-9d2c-d0e4a45e185e" providerId="ADAL" clId="{49337CF9-743C-47C0-BBA1-AA67DE4F24A4}" dt="2023-12-05T12:15:24.372" v="873"/>
          <ac:picMkLst>
            <pc:docMk/>
            <pc:sldMk cId="725532705" sldId="277"/>
            <ac:picMk id="79" creationId="{DBB7C4A7-BA0F-F505-D591-69FB075FBC1E}"/>
          </ac:picMkLst>
        </pc:picChg>
        <pc:picChg chg="add mod">
          <ac:chgData name="HUGHES, BEN T. (Student)" userId="380129ed-50dc-49ed-9d2c-d0e4a45e185e" providerId="ADAL" clId="{49337CF9-743C-47C0-BBA1-AA67DE4F24A4}" dt="2023-12-05T12:15:24.372" v="873"/>
          <ac:picMkLst>
            <pc:docMk/>
            <pc:sldMk cId="725532705" sldId="277"/>
            <ac:picMk id="80" creationId="{85A75AF4-F679-4180-9300-056F7CF68791}"/>
          </ac:picMkLst>
        </pc:picChg>
      </pc:sldChg>
      <pc:sldChg chg="addSp delSp modSp mod modTransition modAnim modNotesTx">
        <pc:chgData name="HUGHES, BEN T. (Student)" userId="380129ed-50dc-49ed-9d2c-d0e4a45e185e" providerId="ADAL" clId="{49337CF9-743C-47C0-BBA1-AA67DE4F24A4}" dt="2023-12-05T11:41:11.566" v="607"/>
        <pc:sldMkLst>
          <pc:docMk/>
          <pc:sldMk cId="2196211450" sldId="278"/>
        </pc:sldMkLst>
        <pc:picChg chg="add del mod">
          <ac:chgData name="HUGHES, BEN T. (Student)" userId="380129ed-50dc-49ed-9d2c-d0e4a45e185e" providerId="ADAL" clId="{49337CF9-743C-47C0-BBA1-AA67DE4F24A4}" dt="2023-12-05T11:40:28.226" v="606"/>
          <ac:picMkLst>
            <pc:docMk/>
            <pc:sldMk cId="2196211450" sldId="278"/>
            <ac:picMk id="3" creationId="{E9538E09-4332-90BD-5775-00DE09BB4EBB}"/>
          </ac:picMkLst>
        </pc:picChg>
        <pc:picChg chg="del">
          <ac:chgData name="HUGHES, BEN T. (Student)" userId="380129ed-50dc-49ed-9d2c-d0e4a45e185e" providerId="ADAL" clId="{49337CF9-743C-47C0-BBA1-AA67DE4F24A4}" dt="2023-12-05T11:38:33.552" v="529"/>
          <ac:picMkLst>
            <pc:docMk/>
            <pc:sldMk cId="2196211450" sldId="278"/>
            <ac:picMk id="4" creationId="{3B182ED4-09DA-2FFC-C08D-AC554FEE57ED}"/>
          </ac:picMkLst>
        </pc:picChg>
        <pc:picChg chg="add del mod ord">
          <ac:chgData name="HUGHES, BEN T. (Student)" userId="380129ed-50dc-49ed-9d2c-d0e4a45e185e" providerId="ADAL" clId="{49337CF9-743C-47C0-BBA1-AA67DE4F24A4}" dt="2023-12-05T11:41:11.566" v="607"/>
          <ac:picMkLst>
            <pc:docMk/>
            <pc:sldMk cId="2196211450" sldId="278"/>
            <ac:picMk id="32" creationId="{E6B22524-1EBB-C9DF-C426-9B06817C63BD}"/>
          </ac:picMkLst>
        </pc:picChg>
        <pc:picChg chg="add mod">
          <ac:chgData name="HUGHES, BEN T. (Student)" userId="380129ed-50dc-49ed-9d2c-d0e4a45e185e" providerId="ADAL" clId="{49337CF9-743C-47C0-BBA1-AA67DE4F24A4}" dt="2023-12-05T11:41:11.566" v="607"/>
          <ac:picMkLst>
            <pc:docMk/>
            <pc:sldMk cId="2196211450" sldId="278"/>
            <ac:picMk id="33" creationId="{91E9C8BE-5DB4-015D-A1EA-1D4DD6A41A1D}"/>
          </ac:picMkLst>
        </pc:picChg>
      </pc:sldChg>
      <pc:sldChg chg="modTransition">
        <pc:chgData name="HUGHES, BEN T. (Student)" userId="380129ed-50dc-49ed-9d2c-d0e4a45e185e" providerId="ADAL" clId="{49337CF9-743C-47C0-BBA1-AA67DE4F24A4}" dt="2023-12-05T11:18:29.108" v="336"/>
        <pc:sldMkLst>
          <pc:docMk/>
          <pc:sldMk cId="3293110132" sldId="281"/>
        </pc:sldMkLst>
      </pc:sldChg>
      <pc:sldChg chg="modTransition">
        <pc:chgData name="HUGHES, BEN T. (Student)" userId="380129ed-50dc-49ed-9d2c-d0e4a45e185e" providerId="ADAL" clId="{49337CF9-743C-47C0-BBA1-AA67DE4F24A4}" dt="2023-12-05T11:18:29.108" v="336"/>
        <pc:sldMkLst>
          <pc:docMk/>
          <pc:sldMk cId="1004145521" sldId="284"/>
        </pc:sldMkLst>
      </pc:sldChg>
      <pc:sldChg chg="modTransition">
        <pc:chgData name="HUGHES, BEN T. (Student)" userId="380129ed-50dc-49ed-9d2c-d0e4a45e185e" providerId="ADAL" clId="{49337CF9-743C-47C0-BBA1-AA67DE4F24A4}" dt="2023-12-05T11:18:29.108" v="336"/>
        <pc:sldMkLst>
          <pc:docMk/>
          <pc:sldMk cId="2802154960" sldId="287"/>
        </pc:sldMkLst>
      </pc:sldChg>
      <pc:sldChg chg="modTransition">
        <pc:chgData name="HUGHES, BEN T. (Student)" userId="380129ed-50dc-49ed-9d2c-d0e4a45e185e" providerId="ADAL" clId="{49337CF9-743C-47C0-BBA1-AA67DE4F24A4}" dt="2023-12-05T11:18:29.108" v="336"/>
        <pc:sldMkLst>
          <pc:docMk/>
          <pc:sldMk cId="1957390123" sldId="288"/>
        </pc:sldMkLst>
      </pc:sldChg>
      <pc:sldChg chg="modTransition">
        <pc:chgData name="HUGHES, BEN T. (Student)" userId="380129ed-50dc-49ed-9d2c-d0e4a45e185e" providerId="ADAL" clId="{49337CF9-743C-47C0-BBA1-AA67DE4F24A4}" dt="2023-12-05T11:18:29.108" v="336"/>
        <pc:sldMkLst>
          <pc:docMk/>
          <pc:sldMk cId="1391579921" sldId="289"/>
        </pc:sldMkLst>
      </pc:sldChg>
      <pc:sldChg chg="modTransition">
        <pc:chgData name="HUGHES, BEN T. (Student)" userId="380129ed-50dc-49ed-9d2c-d0e4a45e185e" providerId="ADAL" clId="{49337CF9-743C-47C0-BBA1-AA67DE4F24A4}" dt="2023-12-05T11:18:29.108" v="336"/>
        <pc:sldMkLst>
          <pc:docMk/>
          <pc:sldMk cId="3937551032" sldId="290"/>
        </pc:sldMkLst>
      </pc:sldChg>
      <pc:sldChg chg="modTransition">
        <pc:chgData name="HUGHES, BEN T. (Student)" userId="380129ed-50dc-49ed-9d2c-d0e4a45e185e" providerId="ADAL" clId="{49337CF9-743C-47C0-BBA1-AA67DE4F24A4}" dt="2023-12-05T11:18:29.108" v="336"/>
        <pc:sldMkLst>
          <pc:docMk/>
          <pc:sldMk cId="3854645559" sldId="292"/>
        </pc:sldMkLst>
      </pc:sldChg>
      <pc:sldChg chg="modTransition">
        <pc:chgData name="HUGHES, BEN T. (Student)" userId="380129ed-50dc-49ed-9d2c-d0e4a45e185e" providerId="ADAL" clId="{49337CF9-743C-47C0-BBA1-AA67DE4F24A4}" dt="2023-12-05T11:18:29.108" v="336"/>
        <pc:sldMkLst>
          <pc:docMk/>
          <pc:sldMk cId="1112802390" sldId="293"/>
        </pc:sldMkLst>
      </pc:sldChg>
      <pc:sldChg chg="modTransition">
        <pc:chgData name="HUGHES, BEN T. (Student)" userId="380129ed-50dc-49ed-9d2c-d0e4a45e185e" providerId="ADAL" clId="{49337CF9-743C-47C0-BBA1-AA67DE4F24A4}" dt="2023-12-05T11:18:29.108" v="336"/>
        <pc:sldMkLst>
          <pc:docMk/>
          <pc:sldMk cId="236039563" sldId="294"/>
        </pc:sldMkLst>
      </pc:sldChg>
      <pc:sldChg chg="modTransition">
        <pc:chgData name="HUGHES, BEN T. (Student)" userId="380129ed-50dc-49ed-9d2c-d0e4a45e185e" providerId="ADAL" clId="{49337CF9-743C-47C0-BBA1-AA67DE4F24A4}" dt="2023-12-05T11:18:29.108" v="336"/>
        <pc:sldMkLst>
          <pc:docMk/>
          <pc:sldMk cId="2235694504" sldId="296"/>
        </pc:sldMkLst>
      </pc:sldChg>
      <pc:sldChg chg="modTransition">
        <pc:chgData name="HUGHES, BEN T. (Student)" userId="380129ed-50dc-49ed-9d2c-d0e4a45e185e" providerId="ADAL" clId="{49337CF9-743C-47C0-BBA1-AA67DE4F24A4}" dt="2023-12-05T11:18:29.108" v="336"/>
        <pc:sldMkLst>
          <pc:docMk/>
          <pc:sldMk cId="1421507010" sldId="297"/>
        </pc:sldMkLst>
      </pc:sldChg>
      <pc:sldChg chg="modTransition">
        <pc:chgData name="HUGHES, BEN T. (Student)" userId="380129ed-50dc-49ed-9d2c-d0e4a45e185e" providerId="ADAL" clId="{49337CF9-743C-47C0-BBA1-AA67DE4F24A4}" dt="2023-12-05T11:18:29.108" v="336"/>
        <pc:sldMkLst>
          <pc:docMk/>
          <pc:sldMk cId="3701426907" sldId="298"/>
        </pc:sldMkLst>
      </pc:sldChg>
      <pc:sldChg chg="modTransition">
        <pc:chgData name="HUGHES, BEN T. (Student)" userId="380129ed-50dc-49ed-9d2c-d0e4a45e185e" providerId="ADAL" clId="{49337CF9-743C-47C0-BBA1-AA67DE4F24A4}" dt="2023-12-05T11:18:29.108" v="336"/>
        <pc:sldMkLst>
          <pc:docMk/>
          <pc:sldMk cId="2317824213" sldId="299"/>
        </pc:sldMkLst>
      </pc:sldChg>
      <pc:sldChg chg="modTransition">
        <pc:chgData name="HUGHES, BEN T. (Student)" userId="380129ed-50dc-49ed-9d2c-d0e4a45e185e" providerId="ADAL" clId="{49337CF9-743C-47C0-BBA1-AA67DE4F24A4}" dt="2023-12-05T11:18:29.108" v="336"/>
        <pc:sldMkLst>
          <pc:docMk/>
          <pc:sldMk cId="3655207804" sldId="300"/>
        </pc:sldMkLst>
      </pc:sldChg>
      <pc:sldChg chg="addSp delSp modSp mod modTransition modAnim">
        <pc:chgData name="HUGHES, BEN T. (Student)" userId="380129ed-50dc-49ed-9d2c-d0e4a45e185e" providerId="ADAL" clId="{49337CF9-743C-47C0-BBA1-AA67DE4F24A4}" dt="2023-12-05T11:36:41.217" v="528"/>
        <pc:sldMkLst>
          <pc:docMk/>
          <pc:sldMk cId="585561588" sldId="301"/>
        </pc:sldMkLst>
        <pc:picChg chg="del">
          <ac:chgData name="HUGHES, BEN T. (Student)" userId="380129ed-50dc-49ed-9d2c-d0e4a45e185e" providerId="ADAL" clId="{49337CF9-743C-47C0-BBA1-AA67DE4F24A4}" dt="2023-12-05T11:36:15.649" v="525"/>
          <ac:picMkLst>
            <pc:docMk/>
            <pc:sldMk cId="585561588" sldId="301"/>
            <ac:picMk id="5" creationId="{ADF7FC72-333F-7277-F53B-EC8CB7804380}"/>
          </ac:picMkLst>
        </pc:picChg>
        <pc:picChg chg="add del mod">
          <ac:chgData name="HUGHES, BEN T. (Student)" userId="380129ed-50dc-49ed-9d2c-d0e4a45e185e" providerId="ADAL" clId="{49337CF9-743C-47C0-BBA1-AA67DE4F24A4}" dt="2023-12-05T11:36:17.503" v="527"/>
          <ac:picMkLst>
            <pc:docMk/>
            <pc:sldMk cId="585561588" sldId="301"/>
            <ac:picMk id="6" creationId="{21D269F0-BE2A-6F61-82C8-5D3CE6ED6FC9}"/>
          </ac:picMkLst>
        </pc:picChg>
        <pc:picChg chg="add del mod ord">
          <ac:chgData name="HUGHES, BEN T. (Student)" userId="380129ed-50dc-49ed-9d2c-d0e4a45e185e" providerId="ADAL" clId="{49337CF9-743C-47C0-BBA1-AA67DE4F24A4}" dt="2023-12-05T11:36:41.217" v="528"/>
          <ac:picMkLst>
            <pc:docMk/>
            <pc:sldMk cId="585561588" sldId="301"/>
            <ac:picMk id="9" creationId="{B97612F2-C1A7-EF69-FACD-E57097DE157A}"/>
          </ac:picMkLst>
        </pc:picChg>
        <pc:picChg chg="add mod">
          <ac:chgData name="HUGHES, BEN T. (Student)" userId="380129ed-50dc-49ed-9d2c-d0e4a45e185e" providerId="ADAL" clId="{49337CF9-743C-47C0-BBA1-AA67DE4F24A4}" dt="2023-12-05T11:36:41.217" v="528"/>
          <ac:picMkLst>
            <pc:docMk/>
            <pc:sldMk cId="585561588" sldId="301"/>
            <ac:picMk id="10" creationId="{0D52FDB3-90CB-4AD0-032D-7966768B695B}"/>
          </ac:picMkLst>
        </pc:picChg>
      </pc:sldChg>
      <pc:sldChg chg="addSp delSp modSp mod modTransition modAnim modNotesTx">
        <pc:chgData name="HUGHES, BEN T. (Student)" userId="380129ed-50dc-49ed-9d2c-d0e4a45e185e" providerId="ADAL" clId="{49337CF9-743C-47C0-BBA1-AA67DE4F24A4}" dt="2023-12-05T11:35:05.667" v="524"/>
        <pc:sldMkLst>
          <pc:docMk/>
          <pc:sldMk cId="3915118170" sldId="302"/>
        </pc:sldMkLst>
        <pc:picChg chg="add del mod">
          <ac:chgData name="HUGHES, BEN T. (Student)" userId="380129ed-50dc-49ed-9d2c-d0e4a45e185e" providerId="ADAL" clId="{49337CF9-743C-47C0-BBA1-AA67DE4F24A4}" dt="2023-12-05T11:06:33.468" v="2" actId="478"/>
          <ac:picMkLst>
            <pc:docMk/>
            <pc:sldMk cId="3915118170" sldId="302"/>
            <ac:picMk id="3" creationId="{3003C1BC-BF10-1C09-EFCD-0690E3E2F31D}"/>
          </ac:picMkLst>
        </pc:picChg>
        <pc:picChg chg="add del mod">
          <ac:chgData name="HUGHES, BEN T. (Student)" userId="380129ed-50dc-49ed-9d2c-d0e4a45e185e" providerId="ADAL" clId="{49337CF9-743C-47C0-BBA1-AA67DE4F24A4}" dt="2023-12-05T11:28:03.221" v="346"/>
          <ac:picMkLst>
            <pc:docMk/>
            <pc:sldMk cId="3915118170" sldId="302"/>
            <ac:picMk id="4" creationId="{69E00566-74C0-57C8-A58E-E99C4CE8A4DC}"/>
          </ac:picMkLst>
        </pc:picChg>
        <pc:picChg chg="del mod">
          <ac:chgData name="HUGHES, BEN T. (Student)" userId="380129ed-50dc-49ed-9d2c-d0e4a45e185e" providerId="ADAL" clId="{49337CF9-743C-47C0-BBA1-AA67DE4F24A4}" dt="2023-12-05T11:28:00.565" v="344"/>
          <ac:picMkLst>
            <pc:docMk/>
            <pc:sldMk cId="3915118170" sldId="302"/>
            <ac:picMk id="6" creationId="{EE9A23BF-248B-C180-FE54-67E1F2C96055}"/>
          </ac:picMkLst>
        </pc:picChg>
        <pc:picChg chg="del">
          <ac:chgData name="HUGHES, BEN T. (Student)" userId="380129ed-50dc-49ed-9d2c-d0e4a45e185e" providerId="ADAL" clId="{49337CF9-743C-47C0-BBA1-AA67DE4F24A4}" dt="2023-12-05T11:05:50.897" v="0" actId="478"/>
          <ac:picMkLst>
            <pc:docMk/>
            <pc:sldMk cId="3915118170" sldId="302"/>
            <ac:picMk id="31" creationId="{B5392C43-5DB0-0F6B-84CC-DE6FC36C40F2}"/>
          </ac:picMkLst>
        </pc:picChg>
        <pc:picChg chg="add del mod ord">
          <ac:chgData name="HUGHES, BEN T. (Student)" userId="380129ed-50dc-49ed-9d2c-d0e4a45e185e" providerId="ADAL" clId="{49337CF9-743C-47C0-BBA1-AA67DE4F24A4}" dt="2023-12-05T11:28:50.467" v="347"/>
          <ac:picMkLst>
            <pc:docMk/>
            <pc:sldMk cId="3915118170" sldId="302"/>
            <ac:picMk id="33" creationId="{AD652C5D-B63F-8D98-7755-D48C85830974}"/>
          </ac:picMkLst>
        </pc:picChg>
        <pc:picChg chg="add del mod">
          <ac:chgData name="HUGHES, BEN T. (Student)" userId="380129ed-50dc-49ed-9d2c-d0e4a45e185e" providerId="ADAL" clId="{49337CF9-743C-47C0-BBA1-AA67DE4F24A4}" dt="2023-12-05T11:29:47.845" v="349"/>
          <ac:picMkLst>
            <pc:docMk/>
            <pc:sldMk cId="3915118170" sldId="302"/>
            <ac:picMk id="34" creationId="{36F90C81-34AF-810B-8E6D-4BB2C4F4AE20}"/>
          </ac:picMkLst>
        </pc:picChg>
        <pc:picChg chg="add del mod ord">
          <ac:chgData name="HUGHES, BEN T. (Student)" userId="380129ed-50dc-49ed-9d2c-d0e4a45e185e" providerId="ADAL" clId="{49337CF9-743C-47C0-BBA1-AA67DE4F24A4}" dt="2023-12-05T11:30:09.806" v="350"/>
          <ac:picMkLst>
            <pc:docMk/>
            <pc:sldMk cId="3915118170" sldId="302"/>
            <ac:picMk id="43" creationId="{F494340E-B601-3480-E7DF-E2F8ED46D60E}"/>
          </ac:picMkLst>
        </pc:picChg>
        <pc:picChg chg="add del mod">
          <ac:chgData name="HUGHES, BEN T. (Student)" userId="380129ed-50dc-49ed-9d2c-d0e4a45e185e" providerId="ADAL" clId="{49337CF9-743C-47C0-BBA1-AA67DE4F24A4}" dt="2023-12-05T11:30:50.699" v="352"/>
          <ac:picMkLst>
            <pc:docMk/>
            <pc:sldMk cId="3915118170" sldId="302"/>
            <ac:picMk id="44" creationId="{4AAE4CB2-716B-AA87-9D1D-305E0E66C1A0}"/>
          </ac:picMkLst>
        </pc:picChg>
        <pc:picChg chg="add del mod ord">
          <ac:chgData name="HUGHES, BEN T. (Student)" userId="380129ed-50dc-49ed-9d2c-d0e4a45e185e" providerId="ADAL" clId="{49337CF9-743C-47C0-BBA1-AA67DE4F24A4}" dt="2023-12-05T11:31:29.333" v="353"/>
          <ac:picMkLst>
            <pc:docMk/>
            <pc:sldMk cId="3915118170" sldId="302"/>
            <ac:picMk id="51" creationId="{63526F33-B1FC-B20C-0951-F2DDC204C499}"/>
          </ac:picMkLst>
        </pc:picChg>
        <pc:picChg chg="add del mod">
          <ac:chgData name="HUGHES, BEN T. (Student)" userId="380129ed-50dc-49ed-9d2c-d0e4a45e185e" providerId="ADAL" clId="{49337CF9-743C-47C0-BBA1-AA67DE4F24A4}" dt="2023-12-05T11:34:28.595" v="523"/>
          <ac:picMkLst>
            <pc:docMk/>
            <pc:sldMk cId="3915118170" sldId="302"/>
            <ac:picMk id="52" creationId="{60D88A14-FF25-E710-870F-E5F7484F14C7}"/>
          </ac:picMkLst>
        </pc:picChg>
        <pc:picChg chg="add del mod ord">
          <ac:chgData name="HUGHES, BEN T. (Student)" userId="380129ed-50dc-49ed-9d2c-d0e4a45e185e" providerId="ADAL" clId="{49337CF9-743C-47C0-BBA1-AA67DE4F24A4}" dt="2023-12-05T11:35:05.667" v="524"/>
          <ac:picMkLst>
            <pc:docMk/>
            <pc:sldMk cId="3915118170" sldId="302"/>
            <ac:picMk id="64" creationId="{75F907A6-859C-0CCF-5AE1-997AD4883AC3}"/>
          </ac:picMkLst>
        </pc:picChg>
        <pc:picChg chg="add mod">
          <ac:chgData name="HUGHES, BEN T. (Student)" userId="380129ed-50dc-49ed-9d2c-d0e4a45e185e" providerId="ADAL" clId="{49337CF9-743C-47C0-BBA1-AA67DE4F24A4}" dt="2023-12-05T11:35:05.667" v="524"/>
          <ac:picMkLst>
            <pc:docMk/>
            <pc:sldMk cId="3915118170" sldId="302"/>
            <ac:picMk id="65" creationId="{12CE999C-A886-22AB-5492-4F24E84E8F2C}"/>
          </ac:picMkLst>
        </pc:picChg>
      </pc:sldChg>
      <pc:sldChg chg="addSp delSp modSp modTransition modAnim">
        <pc:chgData name="HUGHES, BEN T. (Student)" userId="380129ed-50dc-49ed-9d2c-d0e4a45e185e" providerId="ADAL" clId="{49337CF9-743C-47C0-BBA1-AA67DE4F24A4}" dt="2023-12-05T11:28:00.565" v="344"/>
        <pc:sldMkLst>
          <pc:docMk/>
          <pc:sldMk cId="3807559406" sldId="303"/>
        </pc:sldMkLst>
        <pc:picChg chg="add mod">
          <ac:chgData name="HUGHES, BEN T. (Student)" userId="380129ed-50dc-49ed-9d2c-d0e4a45e185e" providerId="ADAL" clId="{49337CF9-743C-47C0-BBA1-AA67DE4F24A4}" dt="2023-12-05T11:28:00.565" v="344"/>
          <ac:picMkLst>
            <pc:docMk/>
            <pc:sldMk cId="3807559406" sldId="303"/>
            <ac:picMk id="30" creationId="{32B90EC6-D2BB-38E0-F79D-560FDD6EF343}"/>
          </ac:picMkLst>
        </pc:picChg>
        <pc:picChg chg="del">
          <ac:chgData name="HUGHES, BEN T. (Student)" userId="380129ed-50dc-49ed-9d2c-d0e4a45e185e" providerId="ADAL" clId="{49337CF9-743C-47C0-BBA1-AA67DE4F24A4}" dt="2023-12-05T11:18:29.108" v="336"/>
          <ac:picMkLst>
            <pc:docMk/>
            <pc:sldMk cId="3807559406" sldId="303"/>
            <ac:picMk id="38" creationId="{1E9AEB97-09C3-BF16-64E7-93225FD25EC2}"/>
          </ac:picMkLst>
        </pc:picChg>
      </pc:sldChg>
    </pc:docChg>
  </pc:docChgLst>
  <pc:docChgLst>
    <pc:chgData name="MOSEY, NATHANIEL P. (Student)" userId="S::wjld56@durham.ac.uk::c3af108e-056a-4bb1-8327-70388bc70800" providerId="AD" clId="Web-{3CDF4A57-6555-BDB4-4F01-89582E9DB763}"/>
    <pc:docChg chg="">
      <pc:chgData name="MOSEY, NATHANIEL P. (Student)" userId="S::wjld56@durham.ac.uk::c3af108e-056a-4bb1-8327-70388bc70800" providerId="AD" clId="Web-{3CDF4A57-6555-BDB4-4F01-89582E9DB763}" dt="2023-11-28T15:12:13.820" v="0"/>
      <pc:docMkLst>
        <pc:docMk/>
      </pc:docMkLst>
      <pc:sldChg chg="addCm">
        <pc:chgData name="MOSEY, NATHANIEL P. (Student)" userId="S::wjld56@durham.ac.uk::c3af108e-056a-4bb1-8327-70388bc70800" providerId="AD" clId="Web-{3CDF4A57-6555-BDB4-4F01-89582E9DB763}" dt="2023-11-28T15:12:13.820" v="0"/>
        <pc:sldMkLst>
          <pc:docMk/>
          <pc:sldMk cId="3841017916" sldId="275"/>
        </pc:sldMkLst>
        <pc:extLst>
          <p:ext xmlns:p="http://schemas.openxmlformats.org/presentationml/2006/main" uri="{D6D511B9-2390-475A-947B-AFAB55BFBCF1}">
            <pc226:cmChg xmlns:pc226="http://schemas.microsoft.com/office/powerpoint/2022/06/main/command" chg="add">
              <pc226:chgData name="MOSEY, NATHANIEL P. (Student)" userId="S::wjld56@durham.ac.uk::c3af108e-056a-4bb1-8327-70388bc70800" providerId="AD" clId="Web-{3CDF4A57-6555-BDB4-4F01-89582E9DB763}" dt="2023-11-28T15:12:13.820" v="0"/>
              <pc2:cmMkLst xmlns:pc2="http://schemas.microsoft.com/office/powerpoint/2019/9/main/command">
                <pc:docMk/>
                <pc:sldMk cId="3841017916" sldId="275"/>
                <pc2:cmMk id="{3C44C593-E7B6-4575-8612-5A143857BCA8}"/>
              </pc2:cmMkLst>
            </pc226:cmChg>
          </p:ext>
        </pc:extLst>
      </pc:sldChg>
    </pc:docChg>
  </pc:docChgLst>
  <pc:docChgLst>
    <pc:chgData name="PANG, JUSTIN C.N. (Student)" userId="S::gjzt58@durham.ac.uk::3363b4fb-02f5-49c4-bb35-318ec879572e" providerId="AD" clId="Web-{E6C2F388-027E-FB22-57EF-1AAF4C72DDFC}"/>
    <pc:docChg chg="modSld">
      <pc:chgData name="PANG, JUSTIN C.N. (Student)" userId="S::gjzt58@durham.ac.uk::3363b4fb-02f5-49c4-bb35-318ec879572e" providerId="AD" clId="Web-{E6C2F388-027E-FB22-57EF-1AAF4C72DDFC}" dt="2023-11-28T18:58:52.550" v="64" actId="1076"/>
      <pc:docMkLst>
        <pc:docMk/>
      </pc:docMkLst>
      <pc:sldChg chg="modSp">
        <pc:chgData name="PANG, JUSTIN C.N. (Student)" userId="S::gjzt58@durham.ac.uk::3363b4fb-02f5-49c4-bb35-318ec879572e" providerId="AD" clId="Web-{E6C2F388-027E-FB22-57EF-1AAF4C72DDFC}" dt="2023-11-28T18:43:25.993" v="3"/>
        <pc:sldMkLst>
          <pc:docMk/>
          <pc:sldMk cId="1553791224" sldId="270"/>
        </pc:sldMkLst>
        <pc:graphicFrameChg chg="mod modGraphic">
          <ac:chgData name="PANG, JUSTIN C.N. (Student)" userId="S::gjzt58@durham.ac.uk::3363b4fb-02f5-49c4-bb35-318ec879572e" providerId="AD" clId="Web-{E6C2F388-027E-FB22-57EF-1AAF4C72DDFC}" dt="2023-11-28T18:43:25.993" v="3"/>
          <ac:graphicFrameMkLst>
            <pc:docMk/>
            <pc:sldMk cId="1553791224" sldId="270"/>
            <ac:graphicFrameMk id="52" creationId="{1C505FF6-E387-8B98-29F5-90EE836DD9AD}"/>
          </ac:graphicFrameMkLst>
        </pc:graphicFrameChg>
      </pc:sldChg>
      <pc:sldChg chg="addSp modSp">
        <pc:chgData name="PANG, JUSTIN C.N. (Student)" userId="S::gjzt58@durham.ac.uk::3363b4fb-02f5-49c4-bb35-318ec879572e" providerId="AD" clId="Web-{E6C2F388-027E-FB22-57EF-1AAF4C72DDFC}" dt="2023-11-28T18:58:52.550" v="64" actId="1076"/>
        <pc:sldMkLst>
          <pc:docMk/>
          <pc:sldMk cId="3293110132" sldId="281"/>
        </pc:sldMkLst>
        <pc:spChg chg="add mod">
          <ac:chgData name="PANG, JUSTIN C.N. (Student)" userId="S::gjzt58@durham.ac.uk::3363b4fb-02f5-49c4-bb35-318ec879572e" providerId="AD" clId="Web-{E6C2F388-027E-FB22-57EF-1AAF4C72DDFC}" dt="2023-11-28T18:58:52.550" v="64" actId="1076"/>
          <ac:spMkLst>
            <pc:docMk/>
            <pc:sldMk cId="3293110132" sldId="281"/>
            <ac:spMk id="3" creationId="{D2694239-C307-F0B6-E10F-4B666079D90C}"/>
          </ac:spMkLst>
        </pc:spChg>
        <pc:spChg chg="mod">
          <ac:chgData name="PANG, JUSTIN C.N. (Student)" userId="S::gjzt58@durham.ac.uk::3363b4fb-02f5-49c4-bb35-318ec879572e" providerId="AD" clId="Web-{E6C2F388-027E-FB22-57EF-1AAF4C72DDFC}" dt="2023-11-28T18:51:15.162" v="9" actId="1076"/>
          <ac:spMkLst>
            <pc:docMk/>
            <pc:sldMk cId="3293110132" sldId="281"/>
            <ac:spMk id="4" creationId="{FC654AF5-C190-4121-5EA4-DAC396CEE777}"/>
          </ac:spMkLst>
        </pc:spChg>
        <pc:spChg chg="mod">
          <ac:chgData name="PANG, JUSTIN C.N. (Student)" userId="S::gjzt58@durham.ac.uk::3363b4fb-02f5-49c4-bb35-318ec879572e" providerId="AD" clId="Web-{E6C2F388-027E-FB22-57EF-1AAF4C72DDFC}" dt="2023-11-28T18:52:25.711" v="47" actId="20577"/>
          <ac:spMkLst>
            <pc:docMk/>
            <pc:sldMk cId="3293110132" sldId="281"/>
            <ac:spMk id="5" creationId="{F361CC92-BAB4-F480-8F9A-24314275E380}"/>
          </ac:spMkLst>
        </pc:spChg>
        <pc:cxnChg chg="mod">
          <ac:chgData name="PANG, JUSTIN C.N. (Student)" userId="S::gjzt58@durham.ac.uk::3363b4fb-02f5-49c4-bb35-318ec879572e" providerId="AD" clId="Web-{E6C2F388-027E-FB22-57EF-1AAF4C72DDFC}" dt="2023-11-28T18:51:15.162" v="9" actId="1076"/>
          <ac:cxnSpMkLst>
            <pc:docMk/>
            <pc:sldMk cId="3293110132" sldId="281"/>
            <ac:cxnSpMk id="10" creationId="{AF086D91-2F7B-47B7-2430-4598C08A5F61}"/>
          </ac:cxnSpMkLst>
        </pc:cxnChg>
      </pc:sldChg>
    </pc:docChg>
  </pc:docChgLst>
  <pc:docChgLst>
    <pc:chgData name="PANG, JUSTIN C.N. (Student)" userId="S::gjzt58@durham.ac.uk::3363b4fb-02f5-49c4-bb35-318ec879572e" providerId="AD" clId="Web-{FEF6353A-D4E8-7D21-E174-2141FB4AB6DC}"/>
    <pc:docChg chg="mod addSld modSld sldOrd">
      <pc:chgData name="PANG, JUSTIN C.N. (Student)" userId="S::gjzt58@durham.ac.uk::3363b4fb-02f5-49c4-bb35-318ec879572e" providerId="AD" clId="Web-{FEF6353A-D4E8-7D21-E174-2141FB4AB6DC}" dt="2023-11-26T20:11:27.221" v="265" actId="20577"/>
      <pc:docMkLst>
        <pc:docMk/>
      </pc:docMkLst>
      <pc:sldChg chg="modSp modCm">
        <pc:chgData name="PANG, JUSTIN C.N. (Student)" userId="S::gjzt58@durham.ac.uk::3363b4fb-02f5-49c4-bb35-318ec879572e" providerId="AD" clId="Web-{FEF6353A-D4E8-7D21-E174-2141FB4AB6DC}" dt="2023-11-26T19:57:48.782" v="42" actId="20577"/>
        <pc:sldMkLst>
          <pc:docMk/>
          <pc:sldMk cId="2356298843" sldId="265"/>
        </pc:sldMkLst>
        <pc:spChg chg="mod">
          <ac:chgData name="PANG, JUSTIN C.N. (Student)" userId="S::gjzt58@durham.ac.uk::3363b4fb-02f5-49c4-bb35-318ec879572e" providerId="AD" clId="Web-{FEF6353A-D4E8-7D21-E174-2141FB4AB6DC}" dt="2023-11-26T19:57:48.782" v="42" actId="20577"/>
          <ac:spMkLst>
            <pc:docMk/>
            <pc:sldMk cId="2356298843" sldId="265"/>
            <ac:spMk id="2" creationId="{FA0E1F15-9D7E-2A3A-F7C8-D24610013E73}"/>
          </ac:spMkLst>
        </pc:spChg>
        <pc:extLst>
          <p:ext xmlns:p="http://schemas.openxmlformats.org/presentationml/2006/main" uri="{D6D511B9-2390-475A-947B-AFAB55BFBCF1}">
            <pc226:cmChg xmlns:pc226="http://schemas.microsoft.com/office/powerpoint/2022/06/main/command" chg="">
              <pc226:chgData name="PANG, JUSTIN C.N. (Student)" userId="S::gjzt58@durham.ac.uk::3363b4fb-02f5-49c4-bb35-318ec879572e" providerId="AD" clId="Web-{FEF6353A-D4E8-7D21-E174-2141FB4AB6DC}" dt="2023-11-26T19:57:34.188" v="38"/>
              <pc2:cmMkLst xmlns:pc2="http://schemas.microsoft.com/office/powerpoint/2019/9/main/command">
                <pc:docMk/>
                <pc:sldMk cId="2356298843" sldId="265"/>
                <pc2:cmMk id="{95314736-95F9-42C7-8AB1-8E79C25D8E3D}"/>
              </pc2:cmMkLst>
              <pc226:cmRplyChg chg="add">
                <pc226:chgData name="PANG, JUSTIN C.N. (Student)" userId="S::gjzt58@durham.ac.uk::3363b4fb-02f5-49c4-bb35-318ec879572e" providerId="AD" clId="Web-{FEF6353A-D4E8-7D21-E174-2141FB4AB6DC}" dt="2023-11-26T19:57:34.188" v="38"/>
                <pc2:cmRplyMkLst xmlns:pc2="http://schemas.microsoft.com/office/powerpoint/2019/9/main/command">
                  <pc:docMk/>
                  <pc:sldMk cId="2356298843" sldId="265"/>
                  <pc2:cmMk id="{95314736-95F9-42C7-8AB1-8E79C25D8E3D}"/>
                  <pc2:cmRplyMk id="{9444F643-5199-407C-B03B-116E77632E94}"/>
                </pc2:cmRplyMkLst>
              </pc226:cmRplyChg>
            </pc226:cmChg>
            <pc226:cmChg xmlns:pc226="http://schemas.microsoft.com/office/powerpoint/2022/06/main/command" chg="mod">
              <pc226:chgData name="PANG, JUSTIN C.N. (Student)" userId="S::gjzt58@durham.ac.uk::3363b4fb-02f5-49c4-bb35-318ec879572e" providerId="AD" clId="Web-{FEF6353A-D4E8-7D21-E174-2141FB4AB6DC}" dt="2023-11-26T19:57:46.954" v="41" actId="20577"/>
              <pc2:cmMkLst xmlns:pc2="http://schemas.microsoft.com/office/powerpoint/2019/9/main/command">
                <pc:docMk/>
                <pc:sldMk cId="2356298843" sldId="265"/>
                <pc2:cmMk id="{946E39EE-FF67-4D60-91B4-E275AF41EA0F}"/>
              </pc2:cmMkLst>
            </pc226:cmChg>
          </p:ext>
        </pc:extLst>
      </pc:sldChg>
      <pc:sldChg chg="modSp add ord replId">
        <pc:chgData name="PANG, JUSTIN C.N. (Student)" userId="S::gjzt58@durham.ac.uk::3363b4fb-02f5-49c4-bb35-318ec879572e" providerId="AD" clId="Web-{FEF6353A-D4E8-7D21-E174-2141FB4AB6DC}" dt="2023-11-26T20:11:27.221" v="265" actId="20577"/>
        <pc:sldMkLst>
          <pc:docMk/>
          <pc:sldMk cId="1553791224" sldId="270"/>
        </pc:sldMkLst>
        <pc:spChg chg="mod">
          <ac:chgData name="PANG, JUSTIN C.N. (Student)" userId="S::gjzt58@durham.ac.uk::3363b4fb-02f5-49c4-bb35-318ec879572e" providerId="AD" clId="Web-{FEF6353A-D4E8-7D21-E174-2141FB4AB6DC}" dt="2023-11-26T19:55:36.560" v="31" actId="1076"/>
          <ac:spMkLst>
            <pc:docMk/>
            <pc:sldMk cId="1553791224" sldId="270"/>
            <ac:spMk id="2" creationId="{FA0E1F15-9D7E-2A3A-F7C8-D24610013E73}"/>
          </ac:spMkLst>
        </pc:spChg>
        <pc:spChg chg="mod">
          <ac:chgData name="PANG, JUSTIN C.N. (Student)" userId="S::gjzt58@durham.ac.uk::3363b4fb-02f5-49c4-bb35-318ec879572e" providerId="AD" clId="Web-{FEF6353A-D4E8-7D21-E174-2141FB4AB6DC}" dt="2023-11-26T20:11:27.221" v="265" actId="20577"/>
          <ac:spMkLst>
            <pc:docMk/>
            <pc:sldMk cId="1553791224" sldId="270"/>
            <ac:spMk id="50" creationId="{F8057ED0-DE45-4BA2-2B45-1D130AEC6102}"/>
          </ac:spMkLst>
        </pc:spChg>
      </pc:sldChg>
    </pc:docChg>
  </pc:docChgLst>
  <pc:docChgLst>
    <pc:chgData name="COMLEY, ENEGO E.M. (Student)" userId="S::wdsz78@durham.ac.uk::211f79c3-0d29-4e41-90e0-f5b3e3cbf647" providerId="AD" clId="Web-{4AC414B8-25A5-923A-D385-925D3BE0000E}"/>
    <pc:docChg chg="">
      <pc:chgData name="COMLEY, ENEGO E.M. (Student)" userId="S::wdsz78@durham.ac.uk::211f79c3-0d29-4e41-90e0-f5b3e3cbf647" providerId="AD" clId="Web-{4AC414B8-25A5-923A-D385-925D3BE0000E}" dt="2023-11-30T16:12:22.681" v="0"/>
      <pc:docMkLst>
        <pc:docMk/>
      </pc:docMkLst>
      <pc:sldChg chg="modCm">
        <pc:chgData name="COMLEY, ENEGO E.M. (Student)" userId="S::wdsz78@durham.ac.uk::211f79c3-0d29-4e41-90e0-f5b3e3cbf647" providerId="AD" clId="Web-{4AC414B8-25A5-923A-D385-925D3BE0000E}" dt="2023-11-30T16:12:22.681" v="0"/>
        <pc:sldMkLst>
          <pc:docMk/>
          <pc:sldMk cId="1900069575" sldId="283"/>
        </pc:sldMkLst>
        <pc:extLst>
          <p:ext xmlns:p="http://schemas.openxmlformats.org/presentationml/2006/main" uri="{D6D511B9-2390-475A-947B-AFAB55BFBCF1}">
            <pc226:cmChg xmlns:pc226="http://schemas.microsoft.com/office/powerpoint/2022/06/main/command" chg="">
              <pc226:chgData name="COMLEY, ENEGO E.M. (Student)" userId="S::wdsz78@durham.ac.uk::211f79c3-0d29-4e41-90e0-f5b3e3cbf647" providerId="AD" clId="Web-{4AC414B8-25A5-923A-D385-925D3BE0000E}" dt="2023-11-30T16:12:22.681" v="0"/>
              <pc2:cmMkLst xmlns:pc2="http://schemas.microsoft.com/office/powerpoint/2019/9/main/command">
                <pc:docMk/>
                <pc:sldMk cId="1900069575" sldId="283"/>
                <pc2:cmMk id="{31943522-5C99-4053-8237-3AE6BAC70BE7}"/>
              </pc2:cmMkLst>
              <pc226:cmRplyChg chg="add">
                <pc226:chgData name="COMLEY, ENEGO E.M. (Student)" userId="S::wdsz78@durham.ac.uk::211f79c3-0d29-4e41-90e0-f5b3e3cbf647" providerId="AD" clId="Web-{4AC414B8-25A5-923A-D385-925D3BE0000E}" dt="2023-11-30T16:12:22.681" v="0"/>
                <pc2:cmRplyMkLst xmlns:pc2="http://schemas.microsoft.com/office/powerpoint/2019/9/main/command">
                  <pc:docMk/>
                  <pc:sldMk cId="1900069575" sldId="283"/>
                  <pc2:cmMk id="{31943522-5C99-4053-8237-3AE6BAC70BE7}"/>
                  <pc2:cmRplyMk id="{9230E4F1-E9BA-44AA-822E-056D4A31C2F2}"/>
                </pc2:cmRplyMkLst>
              </pc226:cmRplyChg>
            </pc226:cmChg>
          </p:ext>
        </pc:extLst>
      </pc:sldChg>
    </pc:docChg>
  </pc:docChgLst>
  <pc:docChgLst>
    <pc:chgData name="HUGHES, BEN T. (Student)" userId="380129ed-50dc-49ed-9d2c-d0e4a45e185e" providerId="ADAL" clId="{323FB5F0-9D09-48B4-BF3F-C6C0725791BF}"/>
    <pc:docChg chg="undo redo custSel addSld delSld modSld sldOrd">
      <pc:chgData name="HUGHES, BEN T. (Student)" userId="380129ed-50dc-49ed-9d2c-d0e4a45e185e" providerId="ADAL" clId="{323FB5F0-9D09-48B4-BF3F-C6C0725791BF}" dt="2023-12-02T12:55:01.900" v="14802" actId="20577"/>
      <pc:docMkLst>
        <pc:docMk/>
      </pc:docMkLst>
      <pc:sldChg chg="addSp delSp modSp new mod setBg delDesignElem addCm">
        <pc:chgData name="HUGHES, BEN T. (Student)" userId="380129ed-50dc-49ed-9d2c-d0e4a45e185e" providerId="ADAL" clId="{323FB5F0-9D09-48B4-BF3F-C6C0725791BF}" dt="2023-11-30T15:46:38.982" v="11444" actId="478"/>
        <pc:sldMkLst>
          <pc:docMk/>
          <pc:sldMk cId="3522703464" sldId="256"/>
        </pc:sldMkLst>
        <pc:spChg chg="mod">
          <ac:chgData name="HUGHES, BEN T. (Student)" userId="380129ed-50dc-49ed-9d2c-d0e4a45e185e" providerId="ADAL" clId="{323FB5F0-9D09-48B4-BF3F-C6C0725791BF}" dt="2023-11-24T10:46:53.053" v="3958" actId="26606"/>
          <ac:spMkLst>
            <pc:docMk/>
            <pc:sldMk cId="3522703464" sldId="256"/>
            <ac:spMk id="2" creationId="{0955FFF2-EA93-8CE8-4754-238247F1D536}"/>
          </ac:spMkLst>
        </pc:spChg>
        <pc:spChg chg="mod">
          <ac:chgData name="HUGHES, BEN T. (Student)" userId="380129ed-50dc-49ed-9d2c-d0e4a45e185e" providerId="ADAL" clId="{323FB5F0-9D09-48B4-BF3F-C6C0725791BF}" dt="2023-11-24T10:46:53.053" v="3958" actId="26606"/>
          <ac:spMkLst>
            <pc:docMk/>
            <pc:sldMk cId="3522703464" sldId="256"/>
            <ac:spMk id="3" creationId="{AF7D9285-1304-2324-B7A8-8B91249D724B}"/>
          </ac:spMkLst>
        </pc:spChg>
        <pc:spChg chg="add">
          <ac:chgData name="HUGHES, BEN T. (Student)" userId="380129ed-50dc-49ed-9d2c-d0e4a45e185e" providerId="ADAL" clId="{323FB5F0-9D09-48B4-BF3F-C6C0725791BF}" dt="2023-11-24T10:46:53.053" v="3958" actId="26606"/>
          <ac:spMkLst>
            <pc:docMk/>
            <pc:sldMk cId="3522703464" sldId="256"/>
            <ac:spMk id="5" creationId="{EDF3BDB2-0586-430E-811A-74BAFDEE663D}"/>
          </ac:spMkLst>
        </pc:spChg>
        <pc:spChg chg="add">
          <ac:chgData name="HUGHES, BEN T. (Student)" userId="380129ed-50dc-49ed-9d2c-d0e4a45e185e" providerId="ADAL" clId="{323FB5F0-9D09-48B4-BF3F-C6C0725791BF}" dt="2023-11-24T10:46:53.053" v="3958" actId="26606"/>
          <ac:spMkLst>
            <pc:docMk/>
            <pc:sldMk cId="3522703464" sldId="256"/>
            <ac:spMk id="6" creationId="{821E305B-0351-4E03-8C1B-F23D3A346E81}"/>
          </ac:spMkLst>
        </pc:spChg>
        <pc:spChg chg="add del">
          <ac:chgData name="HUGHES, BEN T. (Student)" userId="380129ed-50dc-49ed-9d2c-d0e4a45e185e" providerId="ADAL" clId="{323FB5F0-9D09-48B4-BF3F-C6C0725791BF}" dt="2023-11-15T09:10:45.387" v="128"/>
          <ac:spMkLst>
            <pc:docMk/>
            <pc:sldMk cId="3522703464" sldId="256"/>
            <ac:spMk id="8" creationId="{CE3D4922-3D1C-4679-9A86-15BFC1A252F0}"/>
          </ac:spMkLst>
        </pc:spChg>
        <pc:spChg chg="add del">
          <ac:chgData name="HUGHES, BEN T. (Student)" userId="380129ed-50dc-49ed-9d2c-d0e4a45e185e" providerId="ADAL" clId="{323FB5F0-9D09-48B4-BF3F-C6C0725791BF}" dt="2023-11-15T09:10:45.387" v="128"/>
          <ac:spMkLst>
            <pc:docMk/>
            <pc:sldMk cId="3522703464" sldId="256"/>
            <ac:spMk id="10" creationId="{164E9BCF-1B67-4514-808C-A5DCBDEB4A85}"/>
          </ac:spMkLst>
        </pc:spChg>
        <pc:spChg chg="add">
          <ac:chgData name="HUGHES, BEN T. (Student)" userId="380129ed-50dc-49ed-9d2c-d0e4a45e185e" providerId="ADAL" clId="{323FB5F0-9D09-48B4-BF3F-C6C0725791BF}" dt="2023-11-24T10:46:53.053" v="3958" actId="26606"/>
          <ac:spMkLst>
            <pc:docMk/>
            <pc:sldMk cId="3522703464" sldId="256"/>
            <ac:spMk id="14" creationId="{3C848660-F9C2-4F86-A218-6AE0FB4CCC5E}"/>
          </ac:spMkLst>
        </pc:spChg>
        <pc:spChg chg="add">
          <ac:chgData name="HUGHES, BEN T. (Student)" userId="380129ed-50dc-49ed-9d2c-d0e4a45e185e" providerId="ADAL" clId="{323FB5F0-9D09-48B4-BF3F-C6C0725791BF}" dt="2023-11-24T10:46:53.053" v="3958" actId="26606"/>
          <ac:spMkLst>
            <pc:docMk/>
            <pc:sldMk cId="3522703464" sldId="256"/>
            <ac:spMk id="16" creationId="{5CABD882-B7CE-4433-B509-99205DB70549}"/>
          </ac:spMkLst>
        </pc:spChg>
        <pc:grpChg chg="add del">
          <ac:chgData name="HUGHES, BEN T. (Student)" userId="380129ed-50dc-49ed-9d2c-d0e4a45e185e" providerId="ADAL" clId="{323FB5F0-9D09-48B4-BF3F-C6C0725791BF}" dt="2023-11-15T09:10:45.387" v="128"/>
          <ac:grpSpMkLst>
            <pc:docMk/>
            <pc:sldMk cId="3522703464" sldId="256"/>
            <ac:grpSpMk id="12" creationId="{32238778-9D1D-45F4-BB78-76F208A224B4}"/>
          </ac:grpSpMkLst>
        </pc:grpChg>
        <pc:grpChg chg="add">
          <ac:chgData name="HUGHES, BEN T. (Student)" userId="380129ed-50dc-49ed-9d2c-d0e4a45e185e" providerId="ADAL" clId="{323FB5F0-9D09-48B4-BF3F-C6C0725791BF}" dt="2023-11-24T10:46:53.053" v="3958" actId="26606"/>
          <ac:grpSpMkLst>
            <pc:docMk/>
            <pc:sldMk cId="3522703464" sldId="256"/>
            <ac:grpSpMk id="18" creationId="{49F6A645-6137-4F43-8E88-D91CC337D5B7}"/>
          </ac:grpSpMkLst>
        </pc:grpChg>
        <pc:picChg chg="add del mod">
          <ac:chgData name="HUGHES, BEN T. (Student)" userId="380129ed-50dc-49ed-9d2c-d0e4a45e185e" providerId="ADAL" clId="{323FB5F0-9D09-48B4-BF3F-C6C0725791BF}" dt="2023-11-30T15:46:38.982" v="11444" actId="478"/>
          <ac:picMkLst>
            <pc:docMk/>
            <pc:sldMk cId="3522703464" sldId="256"/>
            <ac:picMk id="4" creationId="{0C71E143-BA05-EB4D-CB90-DF78C17279F9}"/>
          </ac:picMkLst>
        </pc:picChg>
        <pc:picChg chg="add">
          <ac:chgData name="HUGHES, BEN T. (Student)" userId="380129ed-50dc-49ed-9d2c-d0e4a45e185e" providerId="ADAL" clId="{323FB5F0-9D09-48B4-BF3F-C6C0725791BF}" dt="2023-11-24T10:46:53.053" v="3958" actId="26606"/>
          <ac:picMkLst>
            <pc:docMk/>
            <pc:sldMk cId="3522703464" sldId="256"/>
            <ac:picMk id="7" creationId="{E20820ED-3772-67A0-6302-3A39E911B9FC}"/>
          </ac:picMkLst>
        </pc:picChg>
        <pc:picChg chg="add del mod">
          <ac:chgData name="HUGHES, BEN T. (Student)" userId="380129ed-50dc-49ed-9d2c-d0e4a45e185e" providerId="ADAL" clId="{323FB5F0-9D09-48B4-BF3F-C6C0725791BF}" dt="2023-11-27T10:21:35.952" v="6174" actId="34818"/>
          <ac:picMkLst>
            <pc:docMk/>
            <pc:sldMk cId="3522703464" sldId="256"/>
            <ac:picMk id="8" creationId="{5D814913-ADD7-0838-05E5-1C93233E0306}"/>
          </ac:picMkLst>
        </pc:picChg>
        <pc:extLst>
          <p:ext xmlns:p="http://schemas.openxmlformats.org/presentationml/2006/main" uri="{D6D511B9-2390-475A-947B-AFAB55BFBCF1}">
            <pc226:cmChg xmlns:pc226="http://schemas.microsoft.com/office/powerpoint/2022/06/main/command" chg="add">
              <pc226:chgData name="HUGHES, BEN T. (Student)" userId="380129ed-50dc-49ed-9d2c-d0e4a45e185e" providerId="ADAL" clId="{323FB5F0-9D09-48B4-BF3F-C6C0725791BF}" dt="2023-11-27T16:45:28.800" v="8943"/>
              <pc2:cmMkLst xmlns:pc2="http://schemas.microsoft.com/office/powerpoint/2019/9/main/command">
                <pc:docMk/>
                <pc:sldMk cId="3522703464" sldId="256"/>
                <pc2:cmMk id="{6813002E-D6C1-47D1-8936-1EB3789E73C6}"/>
              </pc2:cmMkLst>
            </pc226:cmChg>
            <pc226:cmChg xmlns:pc226="http://schemas.microsoft.com/office/powerpoint/2022/06/main/command" chg="add">
              <pc226:chgData name="HUGHES, BEN T. (Student)" userId="380129ed-50dc-49ed-9d2c-d0e4a45e185e" providerId="ADAL" clId="{323FB5F0-9D09-48B4-BF3F-C6C0725791BF}" dt="2023-11-27T16:07:56.851" v="8942"/>
              <pc2:cmMkLst xmlns:pc2="http://schemas.microsoft.com/office/powerpoint/2019/9/main/command">
                <pc:docMk/>
                <pc:sldMk cId="3522703464" sldId="256"/>
                <pc2:cmMk id="{B9DE2AC0-4F38-43A3-869B-F10935639601}"/>
              </pc2:cmMkLst>
            </pc226:cmChg>
          </p:ext>
        </pc:extLst>
      </pc:sldChg>
      <pc:sldChg chg="addSp delSp modSp new del mod setBg setClrOvrMap delDesignElem">
        <pc:chgData name="HUGHES, BEN T. (Student)" userId="380129ed-50dc-49ed-9d2c-d0e4a45e185e" providerId="ADAL" clId="{323FB5F0-9D09-48B4-BF3F-C6C0725791BF}" dt="2023-11-15T09:11:27.149" v="131" actId="47"/>
        <pc:sldMkLst>
          <pc:docMk/>
          <pc:sldMk cId="1208006091" sldId="257"/>
        </pc:sldMkLst>
        <pc:spChg chg="mod">
          <ac:chgData name="HUGHES, BEN T. (Student)" userId="380129ed-50dc-49ed-9d2c-d0e4a45e185e" providerId="ADAL" clId="{323FB5F0-9D09-48B4-BF3F-C6C0725791BF}" dt="2023-11-15T09:10:23.785" v="124" actId="26606"/>
          <ac:spMkLst>
            <pc:docMk/>
            <pc:sldMk cId="1208006091" sldId="257"/>
            <ac:spMk id="2" creationId="{63F070A3-EB90-E4BA-5341-BC127CAD3798}"/>
          </ac:spMkLst>
        </pc:spChg>
        <pc:spChg chg="mod">
          <ac:chgData name="HUGHES, BEN T. (Student)" userId="380129ed-50dc-49ed-9d2c-d0e4a45e185e" providerId="ADAL" clId="{323FB5F0-9D09-48B4-BF3F-C6C0725791BF}" dt="2023-11-15T09:10:23.785" v="124" actId="26606"/>
          <ac:spMkLst>
            <pc:docMk/>
            <pc:sldMk cId="1208006091" sldId="257"/>
            <ac:spMk id="3" creationId="{B2EA78CE-2DE1-317F-614C-7ACD378E60F5}"/>
          </ac:spMkLst>
        </pc:spChg>
        <pc:spChg chg="add del">
          <ac:chgData name="HUGHES, BEN T. (Student)" userId="380129ed-50dc-49ed-9d2c-d0e4a45e185e" providerId="ADAL" clId="{323FB5F0-9D09-48B4-BF3F-C6C0725791BF}" dt="2023-11-15T09:09:52.655" v="112" actId="26606"/>
          <ac:spMkLst>
            <pc:docMk/>
            <pc:sldMk cId="1208006091" sldId="257"/>
            <ac:spMk id="16" creationId="{E5A92FE9-DB05-4D0D-AF5A-BE8664B9FFB4}"/>
          </ac:spMkLst>
        </pc:spChg>
        <pc:spChg chg="add del">
          <ac:chgData name="HUGHES, BEN T. (Student)" userId="380129ed-50dc-49ed-9d2c-d0e4a45e185e" providerId="ADAL" clId="{323FB5F0-9D09-48B4-BF3F-C6C0725791BF}" dt="2023-11-15T09:09:49.918" v="108" actId="26606"/>
          <ac:spMkLst>
            <pc:docMk/>
            <pc:sldMk cId="1208006091" sldId="257"/>
            <ac:spMk id="18" creationId="{260615AE-7DBC-4FF7-9107-9FE957695B02}"/>
          </ac:spMkLst>
        </pc:spChg>
        <pc:spChg chg="add del">
          <ac:chgData name="HUGHES, BEN T. (Student)" userId="380129ed-50dc-49ed-9d2c-d0e4a45e185e" providerId="ADAL" clId="{323FB5F0-9D09-48B4-BF3F-C6C0725791BF}" dt="2023-11-15T09:09:50.795" v="110" actId="26606"/>
          <ac:spMkLst>
            <pc:docMk/>
            <pc:sldMk cId="1208006091" sldId="257"/>
            <ac:spMk id="28" creationId="{8D6B9972-4A81-4223-9901-0E559A1D5E59}"/>
          </ac:spMkLst>
        </pc:spChg>
        <pc:spChg chg="add del">
          <ac:chgData name="HUGHES, BEN T. (Student)" userId="380129ed-50dc-49ed-9d2c-d0e4a45e185e" providerId="ADAL" clId="{323FB5F0-9D09-48B4-BF3F-C6C0725791BF}" dt="2023-11-15T09:09:50.795" v="110" actId="26606"/>
          <ac:spMkLst>
            <pc:docMk/>
            <pc:sldMk cId="1208006091" sldId="257"/>
            <ac:spMk id="29" creationId="{A6073935-E043-4801-AF06-06093A9145F7}"/>
          </ac:spMkLst>
        </pc:spChg>
        <pc:spChg chg="add del">
          <ac:chgData name="HUGHES, BEN T. (Student)" userId="380129ed-50dc-49ed-9d2c-d0e4a45e185e" providerId="ADAL" clId="{323FB5F0-9D09-48B4-BF3F-C6C0725791BF}" dt="2023-11-15T09:09:55.650" v="114" actId="26606"/>
          <ac:spMkLst>
            <pc:docMk/>
            <pc:sldMk cId="1208006091" sldId="257"/>
            <ac:spMk id="43" creationId="{E67A1FC6-22FB-4EA7-B90A-C9F18FBEF30F}"/>
          </ac:spMkLst>
        </pc:spChg>
        <pc:spChg chg="add del">
          <ac:chgData name="HUGHES, BEN T. (Student)" userId="380129ed-50dc-49ed-9d2c-d0e4a45e185e" providerId="ADAL" clId="{323FB5F0-9D09-48B4-BF3F-C6C0725791BF}" dt="2023-11-15T09:09:55.650" v="114" actId="26606"/>
          <ac:spMkLst>
            <pc:docMk/>
            <pc:sldMk cId="1208006091" sldId="257"/>
            <ac:spMk id="44" creationId="{6246FDC4-DD97-431A-914A-9EB57A4A3C7C}"/>
          </ac:spMkLst>
        </pc:spChg>
        <pc:spChg chg="add del">
          <ac:chgData name="HUGHES, BEN T. (Student)" userId="380129ed-50dc-49ed-9d2c-d0e4a45e185e" providerId="ADAL" clId="{323FB5F0-9D09-48B4-BF3F-C6C0725791BF}" dt="2023-11-15T09:09:55.650" v="114" actId="26606"/>
          <ac:spMkLst>
            <pc:docMk/>
            <pc:sldMk cId="1208006091" sldId="257"/>
            <ac:spMk id="45" creationId="{CD4E68A2-74B0-42F5-BB75-2E1A7C2018C7}"/>
          </ac:spMkLst>
        </pc:spChg>
        <pc:spChg chg="add del">
          <ac:chgData name="HUGHES, BEN T. (Student)" userId="380129ed-50dc-49ed-9d2c-d0e4a45e185e" providerId="ADAL" clId="{323FB5F0-9D09-48B4-BF3F-C6C0725791BF}" dt="2023-11-15T09:10:04.980" v="116" actId="26606"/>
          <ac:spMkLst>
            <pc:docMk/>
            <pc:sldMk cId="1208006091" sldId="257"/>
            <ac:spMk id="50" creationId="{CE3D4922-3D1C-4679-9A86-15BFC1A252F0}"/>
          </ac:spMkLst>
        </pc:spChg>
        <pc:spChg chg="add del">
          <ac:chgData name="HUGHES, BEN T. (Student)" userId="380129ed-50dc-49ed-9d2c-d0e4a45e185e" providerId="ADAL" clId="{323FB5F0-9D09-48B4-BF3F-C6C0725791BF}" dt="2023-11-15T09:10:04.980" v="116" actId="26606"/>
          <ac:spMkLst>
            <pc:docMk/>
            <pc:sldMk cId="1208006091" sldId="257"/>
            <ac:spMk id="51" creationId="{164E9BCF-1B67-4514-808C-A5DCBDEB4A85}"/>
          </ac:spMkLst>
        </pc:spChg>
        <pc:spChg chg="add del">
          <ac:chgData name="HUGHES, BEN T. (Student)" userId="380129ed-50dc-49ed-9d2c-d0e4a45e185e" providerId="ADAL" clId="{323FB5F0-9D09-48B4-BF3F-C6C0725791BF}" dt="2023-11-15T09:10:20.807" v="121" actId="26606"/>
          <ac:spMkLst>
            <pc:docMk/>
            <pc:sldMk cId="1208006091" sldId="257"/>
            <ac:spMk id="74" creationId="{15655827-B42D-4180-88D3-D83F25E4BD1C}"/>
          </ac:spMkLst>
        </pc:spChg>
        <pc:spChg chg="add del">
          <ac:chgData name="HUGHES, BEN T. (Student)" userId="380129ed-50dc-49ed-9d2c-d0e4a45e185e" providerId="ADAL" clId="{323FB5F0-9D09-48B4-BF3F-C6C0725791BF}" dt="2023-11-15T09:10:20.807" v="121" actId="26606"/>
          <ac:spMkLst>
            <pc:docMk/>
            <pc:sldMk cId="1208006091" sldId="257"/>
            <ac:spMk id="76" creationId="{24ACCB06-563C-4ADE-B4D6-1FE9F723C7D9}"/>
          </ac:spMkLst>
        </pc:spChg>
        <pc:spChg chg="add del">
          <ac:chgData name="HUGHES, BEN T. (Student)" userId="380129ed-50dc-49ed-9d2c-d0e4a45e185e" providerId="ADAL" clId="{323FB5F0-9D09-48B4-BF3F-C6C0725791BF}" dt="2023-11-15T09:10:20.807" v="121" actId="26606"/>
          <ac:spMkLst>
            <pc:docMk/>
            <pc:sldMk cId="1208006091" sldId="257"/>
            <ac:spMk id="78" creationId="{40761ECD-D92B-46AE-82CA-640023D282F9}"/>
          </ac:spMkLst>
        </pc:spChg>
        <pc:spChg chg="add del">
          <ac:chgData name="HUGHES, BEN T. (Student)" userId="380129ed-50dc-49ed-9d2c-d0e4a45e185e" providerId="ADAL" clId="{323FB5F0-9D09-48B4-BF3F-C6C0725791BF}" dt="2023-11-15T09:10:20.807" v="121" actId="26606"/>
          <ac:spMkLst>
            <pc:docMk/>
            <pc:sldMk cId="1208006091" sldId="257"/>
            <ac:spMk id="80" creationId="{9A928607-C55C-40FD-B2DF-6CD6A7226A71}"/>
          </ac:spMkLst>
        </pc:spChg>
        <pc:spChg chg="add del">
          <ac:chgData name="HUGHES, BEN T. (Student)" userId="380129ed-50dc-49ed-9d2c-d0e4a45e185e" providerId="ADAL" clId="{323FB5F0-9D09-48B4-BF3F-C6C0725791BF}" dt="2023-11-15T09:10:20.807" v="121" actId="26606"/>
          <ac:spMkLst>
            <pc:docMk/>
            <pc:sldMk cId="1208006091" sldId="257"/>
            <ac:spMk id="82" creationId="{400A20C1-29A4-43E0-AB15-7931F76F8C2D}"/>
          </ac:spMkLst>
        </pc:spChg>
        <pc:spChg chg="add del">
          <ac:chgData name="HUGHES, BEN T. (Student)" userId="380129ed-50dc-49ed-9d2c-d0e4a45e185e" providerId="ADAL" clId="{323FB5F0-9D09-48B4-BF3F-C6C0725791BF}" dt="2023-11-15T09:10:23.776" v="123" actId="26606"/>
          <ac:spMkLst>
            <pc:docMk/>
            <pc:sldMk cId="1208006091" sldId="257"/>
            <ac:spMk id="86" creationId="{CE3D4922-3D1C-4679-9A86-15BFC1A252F0}"/>
          </ac:spMkLst>
        </pc:spChg>
        <pc:spChg chg="add del">
          <ac:chgData name="HUGHES, BEN T. (Student)" userId="380129ed-50dc-49ed-9d2c-d0e4a45e185e" providerId="ADAL" clId="{323FB5F0-9D09-48B4-BF3F-C6C0725791BF}" dt="2023-11-15T09:10:23.776" v="123" actId="26606"/>
          <ac:spMkLst>
            <pc:docMk/>
            <pc:sldMk cId="1208006091" sldId="257"/>
            <ac:spMk id="87" creationId="{164E9BCF-1B67-4514-808C-A5DCBDEB4A85}"/>
          </ac:spMkLst>
        </pc:spChg>
        <pc:grpChg chg="add del">
          <ac:chgData name="HUGHES, BEN T. (Student)" userId="380129ed-50dc-49ed-9d2c-d0e4a45e185e" providerId="ADAL" clId="{323FB5F0-9D09-48B4-BF3F-C6C0725791BF}" dt="2023-11-15T09:09:52.655" v="112" actId="26606"/>
          <ac:grpSpMkLst>
            <pc:docMk/>
            <pc:sldMk cId="1208006091" sldId="257"/>
            <ac:grpSpMk id="8" creationId="{E9D059B6-ADD8-488A-B346-63289E90D13F}"/>
          </ac:grpSpMkLst>
        </pc:grpChg>
        <pc:grpChg chg="add del">
          <ac:chgData name="HUGHES, BEN T. (Student)" userId="380129ed-50dc-49ed-9d2c-d0e4a45e185e" providerId="ADAL" clId="{323FB5F0-9D09-48B4-BF3F-C6C0725791BF}" dt="2023-11-15T09:09:46.765" v="104" actId="26606"/>
          <ac:grpSpMkLst>
            <pc:docMk/>
            <pc:sldMk cId="1208006091" sldId="257"/>
            <ac:grpSpMk id="9" creationId="{FFDFDE97-4A97-47C3-A34F-FC7FD441CB87}"/>
          </ac:grpSpMkLst>
        </pc:grpChg>
        <pc:grpChg chg="add del">
          <ac:chgData name="HUGHES, BEN T. (Student)" userId="380129ed-50dc-49ed-9d2c-d0e4a45e185e" providerId="ADAL" clId="{323FB5F0-9D09-48B4-BF3F-C6C0725791BF}" dt="2023-11-15T09:09:49.918" v="108" actId="26606"/>
          <ac:grpSpMkLst>
            <pc:docMk/>
            <pc:sldMk cId="1208006091" sldId="257"/>
            <ac:grpSpMk id="10" creationId="{C616B3DC-C165-433D-9187-62DCC0E317D3}"/>
          </ac:grpSpMkLst>
        </pc:grpChg>
        <pc:grpChg chg="add del">
          <ac:chgData name="HUGHES, BEN T. (Student)" userId="380129ed-50dc-49ed-9d2c-d0e4a45e185e" providerId="ADAL" clId="{323FB5F0-9D09-48B4-BF3F-C6C0725791BF}" dt="2023-11-15T09:09:48.726" v="106" actId="26606"/>
          <ac:grpSpMkLst>
            <pc:docMk/>
            <pc:sldMk cId="1208006091" sldId="257"/>
            <ac:grpSpMk id="17" creationId="{D3DFD041-6A5D-480B-B4B3-668615C50021}"/>
          </ac:grpSpMkLst>
        </pc:grpChg>
        <pc:grpChg chg="add del">
          <ac:chgData name="HUGHES, BEN T. (Student)" userId="380129ed-50dc-49ed-9d2c-d0e4a45e185e" providerId="ADAL" clId="{323FB5F0-9D09-48B4-BF3F-C6C0725791BF}" dt="2023-11-15T09:09:50.795" v="110" actId="26606"/>
          <ac:grpSpMkLst>
            <pc:docMk/>
            <pc:sldMk cId="1208006091" sldId="257"/>
            <ac:grpSpMk id="20" creationId="{8AC26FF4-D6F9-4A94-A837-D051A101EDD3}"/>
          </ac:grpSpMkLst>
        </pc:grpChg>
        <pc:grpChg chg="add del">
          <ac:chgData name="HUGHES, BEN T. (Student)" userId="380129ed-50dc-49ed-9d2c-d0e4a45e185e" providerId="ADAL" clId="{323FB5F0-9D09-48B4-BF3F-C6C0725791BF}" dt="2023-11-15T09:09:48.726" v="106" actId="26606"/>
          <ac:grpSpMkLst>
            <pc:docMk/>
            <pc:sldMk cId="1208006091" sldId="257"/>
            <ac:grpSpMk id="24" creationId="{D6BA167A-D3C3-4EE8-8B5E-13679208725E}"/>
          </ac:grpSpMkLst>
        </pc:grpChg>
        <pc:grpChg chg="add del">
          <ac:chgData name="HUGHES, BEN T. (Student)" userId="380129ed-50dc-49ed-9d2c-d0e4a45e185e" providerId="ADAL" clId="{323FB5F0-9D09-48B4-BF3F-C6C0725791BF}" dt="2023-11-15T09:09:50.795" v="110" actId="26606"/>
          <ac:grpSpMkLst>
            <pc:docMk/>
            <pc:sldMk cId="1208006091" sldId="257"/>
            <ac:grpSpMk id="27" creationId="{C616B3DC-C165-433D-9187-62DCC0E317D3}"/>
          </ac:grpSpMkLst>
        </pc:grpChg>
        <pc:grpChg chg="add del">
          <ac:chgData name="HUGHES, BEN T. (Student)" userId="380129ed-50dc-49ed-9d2c-d0e4a45e185e" providerId="ADAL" clId="{323FB5F0-9D09-48B4-BF3F-C6C0725791BF}" dt="2023-11-15T09:09:52.655" v="112" actId="26606"/>
          <ac:grpSpMkLst>
            <pc:docMk/>
            <pc:sldMk cId="1208006091" sldId="257"/>
            <ac:grpSpMk id="36" creationId="{53D9B26A-5143-49A7-BA98-D871D5BD719A}"/>
          </ac:grpSpMkLst>
        </pc:grpChg>
        <pc:grpChg chg="add del">
          <ac:chgData name="HUGHES, BEN T. (Student)" userId="380129ed-50dc-49ed-9d2c-d0e4a45e185e" providerId="ADAL" clId="{323FB5F0-9D09-48B4-BF3F-C6C0725791BF}" dt="2023-11-15T09:09:55.650" v="114" actId="26606"/>
          <ac:grpSpMkLst>
            <pc:docMk/>
            <pc:sldMk cId="1208006091" sldId="257"/>
            <ac:grpSpMk id="40" creationId="{E9D059B6-ADD8-488A-B346-63289E90D13F}"/>
          </ac:grpSpMkLst>
        </pc:grpChg>
        <pc:grpChg chg="add del">
          <ac:chgData name="HUGHES, BEN T. (Student)" userId="380129ed-50dc-49ed-9d2c-d0e4a45e185e" providerId="ADAL" clId="{323FB5F0-9D09-48B4-BF3F-C6C0725791BF}" dt="2023-11-15T09:10:04.980" v="116" actId="26606"/>
          <ac:grpSpMkLst>
            <pc:docMk/>
            <pc:sldMk cId="1208006091" sldId="257"/>
            <ac:grpSpMk id="47" creationId="{E9D059B6-ADD8-488A-B346-63289E90D13F}"/>
          </ac:grpSpMkLst>
        </pc:grpChg>
        <pc:grpChg chg="add del">
          <ac:chgData name="HUGHES, BEN T. (Student)" userId="380129ed-50dc-49ed-9d2c-d0e4a45e185e" providerId="ADAL" clId="{323FB5F0-9D09-48B4-BF3F-C6C0725791BF}" dt="2023-11-15T09:10:04.980" v="116" actId="26606"/>
          <ac:grpSpMkLst>
            <pc:docMk/>
            <pc:sldMk cId="1208006091" sldId="257"/>
            <ac:grpSpMk id="52" creationId="{32238778-9D1D-45F4-BB78-76F208A224B4}"/>
          </ac:grpSpMkLst>
        </pc:grpChg>
        <pc:grpChg chg="add del">
          <ac:chgData name="HUGHES, BEN T. (Student)" userId="380129ed-50dc-49ed-9d2c-d0e4a45e185e" providerId="ADAL" clId="{323FB5F0-9D09-48B4-BF3F-C6C0725791BF}" dt="2023-11-15T09:10:23.785" v="124" actId="26606"/>
          <ac:grpSpMkLst>
            <pc:docMk/>
            <pc:sldMk cId="1208006091" sldId="257"/>
            <ac:grpSpMk id="56" creationId="{D6BA167A-D3C3-4EE8-8B5E-13679208725E}"/>
          </ac:grpSpMkLst>
        </pc:grpChg>
        <pc:grpChg chg="add del">
          <ac:chgData name="HUGHES, BEN T. (Student)" userId="380129ed-50dc-49ed-9d2c-d0e4a45e185e" providerId="ADAL" clId="{323FB5F0-9D09-48B4-BF3F-C6C0725791BF}" dt="2023-11-15T09:10:23.785" v="124" actId="26606"/>
          <ac:grpSpMkLst>
            <pc:docMk/>
            <pc:sldMk cId="1208006091" sldId="257"/>
            <ac:grpSpMk id="59" creationId="{D3DFD041-6A5D-480B-B4B3-668615C50021}"/>
          </ac:grpSpMkLst>
        </pc:grpChg>
        <pc:grpChg chg="add del">
          <ac:chgData name="HUGHES, BEN T. (Student)" userId="380129ed-50dc-49ed-9d2c-d0e4a45e185e" providerId="ADAL" clId="{323FB5F0-9D09-48B4-BF3F-C6C0725791BF}" dt="2023-11-15T09:10:20.807" v="121" actId="26606"/>
          <ac:grpSpMkLst>
            <pc:docMk/>
            <pc:sldMk cId="1208006091" sldId="257"/>
            <ac:grpSpMk id="66" creationId="{E9D059B6-ADD8-488A-B346-63289E90D13F}"/>
          </ac:grpSpMkLst>
        </pc:grpChg>
        <pc:grpChg chg="add del">
          <ac:chgData name="HUGHES, BEN T. (Student)" userId="380129ed-50dc-49ed-9d2c-d0e4a45e185e" providerId="ADAL" clId="{323FB5F0-9D09-48B4-BF3F-C6C0725791BF}" dt="2023-11-15T09:10:45.387" v="128"/>
          <ac:grpSpMkLst>
            <pc:docMk/>
            <pc:sldMk cId="1208006091" sldId="257"/>
            <ac:grpSpMk id="67" creationId="{FFDFDE97-4A97-47C3-A34F-FC7FD441CB87}"/>
          </ac:grpSpMkLst>
        </pc:grpChg>
        <pc:grpChg chg="add del">
          <ac:chgData name="HUGHES, BEN T. (Student)" userId="380129ed-50dc-49ed-9d2c-d0e4a45e185e" providerId="ADAL" clId="{323FB5F0-9D09-48B4-BF3F-C6C0725791BF}" dt="2023-11-15T09:10:23.776" v="123" actId="26606"/>
          <ac:grpSpMkLst>
            <pc:docMk/>
            <pc:sldMk cId="1208006091" sldId="257"/>
            <ac:grpSpMk id="85" creationId="{E9D059B6-ADD8-488A-B346-63289E90D13F}"/>
          </ac:grpSpMkLst>
        </pc:grpChg>
        <pc:grpChg chg="add del">
          <ac:chgData name="HUGHES, BEN T. (Student)" userId="380129ed-50dc-49ed-9d2c-d0e4a45e185e" providerId="ADAL" clId="{323FB5F0-9D09-48B4-BF3F-C6C0725791BF}" dt="2023-11-15T09:10:23.776" v="123" actId="26606"/>
          <ac:grpSpMkLst>
            <pc:docMk/>
            <pc:sldMk cId="1208006091" sldId="257"/>
            <ac:grpSpMk id="88" creationId="{32238778-9D1D-45F4-BB78-76F208A224B4}"/>
          </ac:grpSpMkLst>
        </pc:grpChg>
        <pc:picChg chg="add del">
          <ac:chgData name="HUGHES, BEN T. (Student)" userId="380129ed-50dc-49ed-9d2c-d0e4a45e185e" providerId="ADAL" clId="{323FB5F0-9D09-48B4-BF3F-C6C0725791BF}" dt="2023-11-15T09:09:46.765" v="104" actId="26606"/>
          <ac:picMkLst>
            <pc:docMk/>
            <pc:sldMk cId="1208006091" sldId="257"/>
            <ac:picMk id="5" creationId="{6522940C-A436-0756-B84C-4D76E6DF6393}"/>
          </ac:picMkLst>
        </pc:picChg>
        <pc:picChg chg="add del">
          <ac:chgData name="HUGHES, BEN T. (Student)" userId="380129ed-50dc-49ed-9d2c-d0e4a45e185e" providerId="ADAL" clId="{323FB5F0-9D09-48B4-BF3F-C6C0725791BF}" dt="2023-11-15T09:09:49.918" v="108" actId="26606"/>
          <ac:picMkLst>
            <pc:docMk/>
            <pc:sldMk cId="1208006091" sldId="257"/>
            <ac:picMk id="7" creationId="{A6D69931-7754-3CFC-7B40-77D4F4EAA8C3}"/>
          </ac:picMkLst>
        </pc:picChg>
        <pc:picChg chg="add del">
          <ac:chgData name="HUGHES, BEN T. (Student)" userId="380129ed-50dc-49ed-9d2c-d0e4a45e185e" providerId="ADAL" clId="{323FB5F0-9D09-48B4-BF3F-C6C0725791BF}" dt="2023-11-15T09:09:48.726" v="106" actId="26606"/>
          <ac:picMkLst>
            <pc:docMk/>
            <pc:sldMk cId="1208006091" sldId="257"/>
            <ac:picMk id="25" creationId="{F77A460E-AF60-0F5C-1377-1EA0FB85C005}"/>
          </ac:picMkLst>
        </pc:picChg>
        <pc:picChg chg="add del">
          <ac:chgData name="HUGHES, BEN T. (Student)" userId="380129ed-50dc-49ed-9d2c-d0e4a45e185e" providerId="ADAL" clId="{323FB5F0-9D09-48B4-BF3F-C6C0725791BF}" dt="2023-11-15T09:09:50.795" v="110" actId="26606"/>
          <ac:picMkLst>
            <pc:docMk/>
            <pc:sldMk cId="1208006091" sldId="257"/>
            <ac:picMk id="32" creationId="{477CFE65-33E5-C782-E850-B51345D45B6F}"/>
          </ac:picMkLst>
        </pc:picChg>
        <pc:picChg chg="add del mod">
          <ac:chgData name="HUGHES, BEN T. (Student)" userId="380129ed-50dc-49ed-9d2c-d0e4a45e185e" providerId="ADAL" clId="{323FB5F0-9D09-48B4-BF3F-C6C0725791BF}" dt="2023-11-15T09:10:12.453" v="119" actId="478"/>
          <ac:picMkLst>
            <pc:docMk/>
            <pc:sldMk cId="1208006091" sldId="257"/>
            <ac:picMk id="58" creationId="{F77A460E-AF60-0F5C-1377-1EA0FB85C005}"/>
          </ac:picMkLst>
        </pc:picChg>
        <pc:picChg chg="add del">
          <ac:chgData name="HUGHES, BEN T. (Student)" userId="380129ed-50dc-49ed-9d2c-d0e4a45e185e" providerId="ADAL" clId="{323FB5F0-9D09-48B4-BF3F-C6C0725791BF}" dt="2023-11-15T09:10:25.690" v="125" actId="478"/>
          <ac:picMkLst>
            <pc:docMk/>
            <pc:sldMk cId="1208006091" sldId="257"/>
            <ac:picMk id="63" creationId="{AE6EF5D0-DD38-6FA7-C38C-D6778816B80E}"/>
          </ac:picMkLst>
        </pc:picChg>
      </pc:sldChg>
      <pc:sldChg chg="modSp new del">
        <pc:chgData name="HUGHES, BEN T. (Student)" userId="380129ed-50dc-49ed-9d2c-d0e4a45e185e" providerId="ADAL" clId="{323FB5F0-9D09-48B4-BF3F-C6C0725791BF}" dt="2023-11-15T09:08:33.036" v="57" actId="47"/>
        <pc:sldMkLst>
          <pc:docMk/>
          <pc:sldMk cId="1533233421" sldId="257"/>
        </pc:sldMkLst>
        <pc:spChg chg="mod">
          <ac:chgData name="HUGHES, BEN T. (Student)" userId="380129ed-50dc-49ed-9d2c-d0e4a45e185e" providerId="ADAL" clId="{323FB5F0-9D09-48B4-BF3F-C6C0725791BF}" dt="2023-11-15T09:07:42.300" v="8"/>
          <ac:spMkLst>
            <pc:docMk/>
            <pc:sldMk cId="1533233421" sldId="257"/>
            <ac:spMk id="2" creationId="{FDA8DD2E-DBED-D053-D36E-75D9F842D5D6}"/>
          </ac:spMkLst>
        </pc:spChg>
        <pc:spChg chg="mod">
          <ac:chgData name="HUGHES, BEN T. (Student)" userId="380129ed-50dc-49ed-9d2c-d0e4a45e185e" providerId="ADAL" clId="{323FB5F0-9D09-48B4-BF3F-C6C0725791BF}" dt="2023-11-15T09:07:42.300" v="8"/>
          <ac:spMkLst>
            <pc:docMk/>
            <pc:sldMk cId="1533233421" sldId="257"/>
            <ac:spMk id="3" creationId="{2B4076B5-7F3E-61DB-209D-F9EC008369EA}"/>
          </ac:spMkLst>
        </pc:spChg>
      </pc:sldChg>
      <pc:sldChg chg="addSp delSp modSp new mod setBg addCm delCm modCm">
        <pc:chgData name="HUGHES, BEN T. (Student)" userId="380129ed-50dc-49ed-9d2c-d0e4a45e185e" providerId="ADAL" clId="{323FB5F0-9D09-48B4-BF3F-C6C0725791BF}" dt="2023-11-30T15:46:56.422" v="11450" actId="478"/>
        <pc:sldMkLst>
          <pc:docMk/>
          <pc:sldMk cId="2194398704" sldId="258"/>
        </pc:sldMkLst>
        <pc:spChg chg="mod">
          <ac:chgData name="HUGHES, BEN T. (Student)" userId="380129ed-50dc-49ed-9d2c-d0e4a45e185e" providerId="ADAL" clId="{323FB5F0-9D09-48B4-BF3F-C6C0725791BF}" dt="2023-11-27T10:14:31.234" v="6098" actId="14100"/>
          <ac:spMkLst>
            <pc:docMk/>
            <pc:sldMk cId="2194398704" sldId="258"/>
            <ac:spMk id="2" creationId="{52B6EEDF-2AB5-3D8C-7C6F-99D3A685CAE9}"/>
          </ac:spMkLst>
        </pc:spChg>
        <pc:spChg chg="mod">
          <ac:chgData name="HUGHES, BEN T. (Student)" userId="380129ed-50dc-49ed-9d2c-d0e4a45e185e" providerId="ADAL" clId="{323FB5F0-9D09-48B4-BF3F-C6C0725791BF}" dt="2023-11-24T10:53:40.201" v="4193" actId="26606"/>
          <ac:spMkLst>
            <pc:docMk/>
            <pc:sldMk cId="2194398704" sldId="258"/>
            <ac:spMk id="3" creationId="{8D475811-3C36-9498-B872-27499761AA10}"/>
          </ac:spMkLst>
        </pc:spChg>
        <pc:spChg chg="add">
          <ac:chgData name="HUGHES, BEN T. (Student)" userId="380129ed-50dc-49ed-9d2c-d0e4a45e185e" providerId="ADAL" clId="{323FB5F0-9D09-48B4-BF3F-C6C0725791BF}" dt="2023-11-24T10:53:40.201" v="4193" actId="26606"/>
          <ac:spMkLst>
            <pc:docMk/>
            <pc:sldMk cId="2194398704" sldId="258"/>
            <ac:spMk id="9" creationId="{2550AE69-AC86-4188-83E5-A856C4F1DCFF}"/>
          </ac:spMkLst>
        </pc:spChg>
        <pc:spChg chg="add">
          <ac:chgData name="HUGHES, BEN T. (Student)" userId="380129ed-50dc-49ed-9d2c-d0e4a45e185e" providerId="ADAL" clId="{323FB5F0-9D09-48B4-BF3F-C6C0725791BF}" dt="2023-11-24T10:53:40.201" v="4193" actId="26606"/>
          <ac:spMkLst>
            <pc:docMk/>
            <pc:sldMk cId="2194398704" sldId="258"/>
            <ac:spMk id="11" creationId="{EC4CA156-2C9D-4F0C-B229-88D8B5E17BCF}"/>
          </ac:spMkLst>
        </pc:spChg>
        <pc:spChg chg="add">
          <ac:chgData name="HUGHES, BEN T. (Student)" userId="380129ed-50dc-49ed-9d2c-d0e4a45e185e" providerId="ADAL" clId="{323FB5F0-9D09-48B4-BF3F-C6C0725791BF}" dt="2023-11-24T10:53:40.201" v="4193" actId="26606"/>
          <ac:spMkLst>
            <pc:docMk/>
            <pc:sldMk cId="2194398704" sldId="258"/>
            <ac:spMk id="13" creationId="{D7361ED3-EBE5-4EFC-8DA3-D0CE4BF2F4B1}"/>
          </ac:spMkLst>
        </pc:spChg>
        <pc:spChg chg="add">
          <ac:chgData name="HUGHES, BEN T. (Student)" userId="380129ed-50dc-49ed-9d2c-d0e4a45e185e" providerId="ADAL" clId="{323FB5F0-9D09-48B4-BF3F-C6C0725791BF}" dt="2023-11-24T10:53:40.201" v="4193" actId="26606"/>
          <ac:spMkLst>
            <pc:docMk/>
            <pc:sldMk cId="2194398704" sldId="258"/>
            <ac:spMk id="19" creationId="{19A1D830-E73C-47A9-A534-323CEEFF5B32}"/>
          </ac:spMkLst>
        </pc:spChg>
        <pc:spChg chg="add">
          <ac:chgData name="HUGHES, BEN T. (Student)" userId="380129ed-50dc-49ed-9d2c-d0e4a45e185e" providerId="ADAL" clId="{323FB5F0-9D09-48B4-BF3F-C6C0725791BF}" dt="2023-11-24T10:53:40.201" v="4193" actId="26606"/>
          <ac:spMkLst>
            <pc:docMk/>
            <pc:sldMk cId="2194398704" sldId="258"/>
            <ac:spMk id="21" creationId="{8F69FBEC-4C47-4288-962D-3FC20C79F3F5}"/>
          </ac:spMkLst>
        </pc:spChg>
        <pc:grpChg chg="add">
          <ac:chgData name="HUGHES, BEN T. (Student)" userId="380129ed-50dc-49ed-9d2c-d0e4a45e185e" providerId="ADAL" clId="{323FB5F0-9D09-48B4-BF3F-C6C0725791BF}" dt="2023-11-24T10:53:40.201" v="4193" actId="26606"/>
          <ac:grpSpMkLst>
            <pc:docMk/>
            <pc:sldMk cId="2194398704" sldId="258"/>
            <ac:grpSpMk id="15" creationId="{85105087-7F16-4C94-837C-C45445116665}"/>
          </ac:grpSpMkLst>
        </pc:grpChg>
        <pc:grpChg chg="add">
          <ac:chgData name="HUGHES, BEN T. (Student)" userId="380129ed-50dc-49ed-9d2c-d0e4a45e185e" providerId="ADAL" clId="{323FB5F0-9D09-48B4-BF3F-C6C0725791BF}" dt="2023-11-24T10:53:40.201" v="4193" actId="26606"/>
          <ac:grpSpMkLst>
            <pc:docMk/>
            <pc:sldMk cId="2194398704" sldId="258"/>
            <ac:grpSpMk id="23" creationId="{54F6FC82-E588-4DA0-8096-0C3BD54F17B5}"/>
          </ac:grpSpMkLst>
        </pc:grpChg>
        <pc:picChg chg="add del mod">
          <ac:chgData name="HUGHES, BEN T. (Student)" userId="380129ed-50dc-49ed-9d2c-d0e4a45e185e" providerId="ADAL" clId="{323FB5F0-9D09-48B4-BF3F-C6C0725791BF}" dt="2023-11-30T15:46:56.422" v="11450" actId="478"/>
          <ac:picMkLst>
            <pc:docMk/>
            <pc:sldMk cId="2194398704" sldId="258"/>
            <ac:picMk id="4" creationId="{89C5363C-2577-2FD3-33A3-053B132356ED}"/>
          </ac:picMkLst>
        </pc:picChg>
        <pc:picChg chg="add">
          <ac:chgData name="HUGHES, BEN T. (Student)" userId="380129ed-50dc-49ed-9d2c-d0e4a45e185e" providerId="ADAL" clId="{323FB5F0-9D09-48B4-BF3F-C6C0725791BF}" dt="2023-11-24T10:53:40.201" v="4193" actId="26606"/>
          <ac:picMkLst>
            <pc:docMk/>
            <pc:sldMk cId="2194398704" sldId="258"/>
            <ac:picMk id="5" creationId="{3620F356-F4B0-5D0F-F152-CCEB43CD49C5}"/>
          </ac:picMkLst>
        </pc:picChg>
        <pc:picChg chg="add del mod">
          <ac:chgData name="HUGHES, BEN T. (Student)" userId="380129ed-50dc-49ed-9d2c-d0e4a45e185e" providerId="ADAL" clId="{323FB5F0-9D09-48B4-BF3F-C6C0725791BF}" dt="2023-11-27T10:21:35.952" v="6174" actId="34818"/>
          <ac:picMkLst>
            <pc:docMk/>
            <pc:sldMk cId="2194398704" sldId="258"/>
            <ac:picMk id="6" creationId="{E3DF8E07-55E5-A4C7-103D-94B9D8BB6E4A}"/>
          </ac:picMkLst>
        </pc:picChg>
        <pc:extLst>
          <p:ext xmlns:p="http://schemas.openxmlformats.org/presentationml/2006/main" uri="{D6D511B9-2390-475A-947B-AFAB55BFBCF1}">
            <pc226:cmChg xmlns:pc226="http://schemas.microsoft.com/office/powerpoint/2022/06/main/command" chg="add del mod">
              <pc226:chgData name="HUGHES, BEN T. (Student)" userId="380129ed-50dc-49ed-9d2c-d0e4a45e185e" providerId="ADAL" clId="{323FB5F0-9D09-48B4-BF3F-C6C0725791BF}" dt="2023-11-27T10:28:18.519" v="6177"/>
              <pc2:cmMkLst xmlns:pc2="http://schemas.microsoft.com/office/powerpoint/2019/9/main/command">
                <pc:docMk/>
                <pc:sldMk cId="2194398704" sldId="258"/>
                <pc2:cmMk id="{39260C02-0615-4A10-8DA0-C0C74F2E99CE}"/>
              </pc2:cmMkLst>
            </pc226:cmChg>
            <pc226:cmChg xmlns:pc226="http://schemas.microsoft.com/office/powerpoint/2022/06/main/command" chg="add mod">
              <pc226:chgData name="HUGHES, BEN T. (Student)" userId="380129ed-50dc-49ed-9d2c-d0e4a45e185e" providerId="ADAL" clId="{323FB5F0-9D09-48B4-BF3F-C6C0725791BF}" dt="2023-11-27T14:43:15.838" v="8860"/>
              <pc2:cmMkLst xmlns:pc2="http://schemas.microsoft.com/office/powerpoint/2019/9/main/command">
                <pc:docMk/>
                <pc:sldMk cId="2194398704" sldId="258"/>
                <pc2:cmMk id="{E319A215-16FC-4B1C-928C-B9E6493BF015}"/>
              </pc2:cmMkLst>
            </pc226:cmChg>
            <pc226:cmChg xmlns:pc226="http://schemas.microsoft.com/office/powerpoint/2022/06/main/command" chg="add mod">
              <pc226:chgData name="HUGHES, BEN T. (Student)" userId="380129ed-50dc-49ed-9d2c-d0e4a45e185e" providerId="ADAL" clId="{323FB5F0-9D09-48B4-BF3F-C6C0725791BF}" dt="2023-11-28T11:19:29.242" v="9286"/>
              <pc2:cmMkLst xmlns:pc2="http://schemas.microsoft.com/office/powerpoint/2019/9/main/command">
                <pc:docMk/>
                <pc:sldMk cId="2194398704" sldId="258"/>
                <pc2:cmMk id="{D66A7F41-79C8-47B3-A2D6-4CAEF1B5428C}"/>
              </pc2:cmMkLst>
            </pc226:cmChg>
            <pc226:cmChg xmlns:pc226="http://schemas.microsoft.com/office/powerpoint/2022/06/main/command" chg="add">
              <pc226:chgData name="HUGHES, BEN T. (Student)" userId="380129ed-50dc-49ed-9d2c-d0e4a45e185e" providerId="ADAL" clId="{323FB5F0-9D09-48B4-BF3F-C6C0725791BF}" dt="2023-11-27T10:14:42.124" v="6099"/>
              <pc2:cmMkLst xmlns:pc2="http://schemas.microsoft.com/office/powerpoint/2019/9/main/command">
                <pc:docMk/>
                <pc:sldMk cId="2194398704" sldId="258"/>
                <pc2:cmMk id="{EEE1AAEF-EB55-4D7D-A58C-DBFECDCD4D09}"/>
              </pc2:cmMkLst>
            </pc226:cmChg>
          </p:ext>
        </pc:extLst>
      </pc:sldChg>
      <pc:sldChg chg="modSp new del mod">
        <pc:chgData name="HUGHES, BEN T. (Student)" userId="380129ed-50dc-49ed-9d2c-d0e4a45e185e" providerId="ADAL" clId="{323FB5F0-9D09-48B4-BF3F-C6C0725791BF}" dt="2023-11-15T09:08:32.295" v="56" actId="47"/>
        <pc:sldMkLst>
          <pc:docMk/>
          <pc:sldMk cId="3711577977" sldId="258"/>
        </pc:sldMkLst>
        <pc:spChg chg="mod">
          <ac:chgData name="HUGHES, BEN T. (Student)" userId="380129ed-50dc-49ed-9d2c-d0e4a45e185e" providerId="ADAL" clId="{323FB5F0-9D09-48B4-BF3F-C6C0725791BF}" dt="2023-11-15T09:08:28.103" v="55" actId="20577"/>
          <ac:spMkLst>
            <pc:docMk/>
            <pc:sldMk cId="3711577977" sldId="258"/>
            <ac:spMk id="2" creationId="{2E6954B8-ACF2-3001-02D1-8E801B0C2D3A}"/>
          </ac:spMkLst>
        </pc:spChg>
        <pc:spChg chg="mod">
          <ac:chgData name="HUGHES, BEN T. (Student)" userId="380129ed-50dc-49ed-9d2c-d0e4a45e185e" providerId="ADAL" clId="{323FB5F0-9D09-48B4-BF3F-C6C0725791BF}" dt="2023-11-15T09:07:42.300" v="8"/>
          <ac:spMkLst>
            <pc:docMk/>
            <pc:sldMk cId="3711577977" sldId="258"/>
            <ac:spMk id="3" creationId="{B525C872-AC92-5E37-2721-28F2550D7605}"/>
          </ac:spMkLst>
        </pc:spChg>
        <pc:spChg chg="mod">
          <ac:chgData name="HUGHES, BEN T. (Student)" userId="380129ed-50dc-49ed-9d2c-d0e4a45e185e" providerId="ADAL" clId="{323FB5F0-9D09-48B4-BF3F-C6C0725791BF}" dt="2023-11-15T09:07:42.300" v="8"/>
          <ac:spMkLst>
            <pc:docMk/>
            <pc:sldMk cId="3711577977" sldId="258"/>
            <ac:spMk id="4" creationId="{10133D80-CD7B-7586-EC68-78F37F7B72D0}"/>
          </ac:spMkLst>
        </pc:spChg>
        <pc:spChg chg="mod">
          <ac:chgData name="HUGHES, BEN T. (Student)" userId="380129ed-50dc-49ed-9d2c-d0e4a45e185e" providerId="ADAL" clId="{323FB5F0-9D09-48B4-BF3F-C6C0725791BF}" dt="2023-11-15T09:07:42.300" v="8"/>
          <ac:spMkLst>
            <pc:docMk/>
            <pc:sldMk cId="3711577977" sldId="258"/>
            <ac:spMk id="5" creationId="{F691751C-9F50-BAF9-688F-62D48C8D4E72}"/>
          </ac:spMkLst>
        </pc:spChg>
        <pc:spChg chg="mod">
          <ac:chgData name="HUGHES, BEN T. (Student)" userId="380129ed-50dc-49ed-9d2c-d0e4a45e185e" providerId="ADAL" clId="{323FB5F0-9D09-48B4-BF3F-C6C0725791BF}" dt="2023-11-15T09:07:42.300" v="8"/>
          <ac:spMkLst>
            <pc:docMk/>
            <pc:sldMk cId="3711577977" sldId="258"/>
            <ac:spMk id="6" creationId="{57306D7D-6C14-EF09-4755-32DDCA01BE16}"/>
          </ac:spMkLst>
        </pc:spChg>
      </pc:sldChg>
      <pc:sldChg chg="addSp delSp modSp new mod setBg">
        <pc:chgData name="HUGHES, BEN T. (Student)" userId="380129ed-50dc-49ed-9d2c-d0e4a45e185e" providerId="ADAL" clId="{323FB5F0-9D09-48B4-BF3F-C6C0725791BF}" dt="2023-11-30T15:47:18.680" v="11465" actId="478"/>
        <pc:sldMkLst>
          <pc:docMk/>
          <pc:sldMk cId="982110899" sldId="259"/>
        </pc:sldMkLst>
        <pc:spChg chg="mod">
          <ac:chgData name="HUGHES, BEN T. (Student)" userId="380129ed-50dc-49ed-9d2c-d0e4a45e185e" providerId="ADAL" clId="{323FB5F0-9D09-48B4-BF3F-C6C0725791BF}" dt="2023-11-24T10:53:50.813" v="4194" actId="26606"/>
          <ac:spMkLst>
            <pc:docMk/>
            <pc:sldMk cId="982110899" sldId="259"/>
            <ac:spMk id="2" creationId="{6FB77CBF-A691-47B2-7614-8E968937E8CF}"/>
          </ac:spMkLst>
        </pc:spChg>
        <pc:spChg chg="mod">
          <ac:chgData name="HUGHES, BEN T. (Student)" userId="380129ed-50dc-49ed-9d2c-d0e4a45e185e" providerId="ADAL" clId="{323FB5F0-9D09-48B4-BF3F-C6C0725791BF}" dt="2023-11-24T10:53:50.813" v="4194" actId="26606"/>
          <ac:spMkLst>
            <pc:docMk/>
            <pc:sldMk cId="982110899" sldId="259"/>
            <ac:spMk id="3" creationId="{9B8112B3-8949-2783-9A20-7D4AD2D98779}"/>
          </ac:spMkLst>
        </pc:spChg>
        <pc:spChg chg="add">
          <ac:chgData name="HUGHES, BEN T. (Student)" userId="380129ed-50dc-49ed-9d2c-d0e4a45e185e" providerId="ADAL" clId="{323FB5F0-9D09-48B4-BF3F-C6C0725791BF}" dt="2023-11-24T10:53:50.813" v="4194" actId="26606"/>
          <ac:spMkLst>
            <pc:docMk/>
            <pc:sldMk cId="982110899" sldId="259"/>
            <ac:spMk id="9" creationId="{2550AE69-AC86-4188-83E5-A856C4F1DCFF}"/>
          </ac:spMkLst>
        </pc:spChg>
        <pc:spChg chg="add">
          <ac:chgData name="HUGHES, BEN T. (Student)" userId="380129ed-50dc-49ed-9d2c-d0e4a45e185e" providerId="ADAL" clId="{323FB5F0-9D09-48B4-BF3F-C6C0725791BF}" dt="2023-11-24T10:53:50.813" v="4194" actId="26606"/>
          <ac:spMkLst>
            <pc:docMk/>
            <pc:sldMk cId="982110899" sldId="259"/>
            <ac:spMk id="11" creationId="{EC4CA156-2C9D-4F0C-B229-88D8B5E17BCF}"/>
          </ac:spMkLst>
        </pc:spChg>
        <pc:spChg chg="add">
          <ac:chgData name="HUGHES, BEN T. (Student)" userId="380129ed-50dc-49ed-9d2c-d0e4a45e185e" providerId="ADAL" clId="{323FB5F0-9D09-48B4-BF3F-C6C0725791BF}" dt="2023-11-24T10:53:50.813" v="4194" actId="26606"/>
          <ac:spMkLst>
            <pc:docMk/>
            <pc:sldMk cId="982110899" sldId="259"/>
            <ac:spMk id="13" creationId="{D7361ED3-EBE5-4EFC-8DA3-D0CE4BF2F4B1}"/>
          </ac:spMkLst>
        </pc:spChg>
        <pc:spChg chg="add">
          <ac:chgData name="HUGHES, BEN T. (Student)" userId="380129ed-50dc-49ed-9d2c-d0e4a45e185e" providerId="ADAL" clId="{323FB5F0-9D09-48B4-BF3F-C6C0725791BF}" dt="2023-11-24T10:53:50.813" v="4194" actId="26606"/>
          <ac:spMkLst>
            <pc:docMk/>
            <pc:sldMk cId="982110899" sldId="259"/>
            <ac:spMk id="19" creationId="{19A1D830-E73C-47A9-A534-323CEEFF5B32}"/>
          </ac:spMkLst>
        </pc:spChg>
        <pc:spChg chg="add">
          <ac:chgData name="HUGHES, BEN T. (Student)" userId="380129ed-50dc-49ed-9d2c-d0e4a45e185e" providerId="ADAL" clId="{323FB5F0-9D09-48B4-BF3F-C6C0725791BF}" dt="2023-11-24T10:53:50.813" v="4194" actId="26606"/>
          <ac:spMkLst>
            <pc:docMk/>
            <pc:sldMk cId="982110899" sldId="259"/>
            <ac:spMk id="21" creationId="{8F69FBEC-4C47-4288-962D-3FC20C79F3F5}"/>
          </ac:spMkLst>
        </pc:spChg>
        <pc:grpChg chg="add">
          <ac:chgData name="HUGHES, BEN T. (Student)" userId="380129ed-50dc-49ed-9d2c-d0e4a45e185e" providerId="ADAL" clId="{323FB5F0-9D09-48B4-BF3F-C6C0725791BF}" dt="2023-11-24T10:53:50.813" v="4194" actId="26606"/>
          <ac:grpSpMkLst>
            <pc:docMk/>
            <pc:sldMk cId="982110899" sldId="259"/>
            <ac:grpSpMk id="15" creationId="{85105087-7F16-4C94-837C-C45445116665}"/>
          </ac:grpSpMkLst>
        </pc:grpChg>
        <pc:grpChg chg="add">
          <ac:chgData name="HUGHES, BEN T. (Student)" userId="380129ed-50dc-49ed-9d2c-d0e4a45e185e" providerId="ADAL" clId="{323FB5F0-9D09-48B4-BF3F-C6C0725791BF}" dt="2023-11-24T10:53:50.813" v="4194" actId="26606"/>
          <ac:grpSpMkLst>
            <pc:docMk/>
            <pc:sldMk cId="982110899" sldId="259"/>
            <ac:grpSpMk id="23" creationId="{54F6FC82-E588-4DA0-8096-0C3BD54F17B5}"/>
          </ac:grpSpMkLst>
        </pc:grpChg>
        <pc:picChg chg="add del mod">
          <ac:chgData name="HUGHES, BEN T. (Student)" userId="380129ed-50dc-49ed-9d2c-d0e4a45e185e" providerId="ADAL" clId="{323FB5F0-9D09-48B4-BF3F-C6C0725791BF}" dt="2023-11-30T15:47:18.680" v="11465" actId="478"/>
          <ac:picMkLst>
            <pc:docMk/>
            <pc:sldMk cId="982110899" sldId="259"/>
            <ac:picMk id="4" creationId="{C3C68CB7-CBF9-AE76-DA90-BE5039E7682D}"/>
          </ac:picMkLst>
        </pc:picChg>
        <pc:picChg chg="add">
          <ac:chgData name="HUGHES, BEN T. (Student)" userId="380129ed-50dc-49ed-9d2c-d0e4a45e185e" providerId="ADAL" clId="{323FB5F0-9D09-48B4-BF3F-C6C0725791BF}" dt="2023-11-24T10:53:50.813" v="4194" actId="26606"/>
          <ac:picMkLst>
            <pc:docMk/>
            <pc:sldMk cId="982110899" sldId="259"/>
            <ac:picMk id="5" creationId="{09083B47-A52E-1268-205A-073480E6C8F6}"/>
          </ac:picMkLst>
        </pc:picChg>
        <pc:picChg chg="add del mod">
          <ac:chgData name="HUGHES, BEN T. (Student)" userId="380129ed-50dc-49ed-9d2c-d0e4a45e185e" providerId="ADAL" clId="{323FB5F0-9D09-48B4-BF3F-C6C0725791BF}" dt="2023-11-27T10:21:35.952" v="6174" actId="34818"/>
          <ac:picMkLst>
            <pc:docMk/>
            <pc:sldMk cId="982110899" sldId="259"/>
            <ac:picMk id="6" creationId="{B5B9C6A7-941E-17B8-3FD7-64C9ED2DE18A}"/>
          </ac:picMkLst>
        </pc:picChg>
      </pc:sldChg>
      <pc:sldChg chg="addSp delSp modSp new mod modTransition setBg addCm modCm modNotesTx">
        <pc:chgData name="HUGHES, BEN T. (Student)" userId="380129ed-50dc-49ed-9d2c-d0e4a45e185e" providerId="ADAL" clId="{323FB5F0-9D09-48B4-BF3F-C6C0725791BF}" dt="2023-12-01T12:33:57.494" v="11771" actId="1035"/>
        <pc:sldMkLst>
          <pc:docMk/>
          <pc:sldMk cId="1915966806" sldId="260"/>
        </pc:sldMkLst>
        <pc:spChg chg="mod">
          <ac:chgData name="HUGHES, BEN T. (Student)" userId="380129ed-50dc-49ed-9d2c-d0e4a45e185e" providerId="ADAL" clId="{323FB5F0-9D09-48B4-BF3F-C6C0725791BF}" dt="2023-12-01T12:33:57.494" v="11771" actId="1035"/>
          <ac:spMkLst>
            <pc:docMk/>
            <pc:sldMk cId="1915966806" sldId="260"/>
            <ac:spMk id="2" creationId="{B19005B6-6690-2B85-CDAE-8F9FFAA3D8ED}"/>
          </ac:spMkLst>
        </pc:spChg>
        <pc:spChg chg="mod">
          <ac:chgData name="HUGHES, BEN T. (Student)" userId="380129ed-50dc-49ed-9d2c-d0e4a45e185e" providerId="ADAL" clId="{323FB5F0-9D09-48B4-BF3F-C6C0725791BF}" dt="2023-12-01T12:33:57.494" v="11771" actId="1035"/>
          <ac:spMkLst>
            <pc:docMk/>
            <pc:sldMk cId="1915966806" sldId="260"/>
            <ac:spMk id="3" creationId="{EA8752EF-5AD2-31A0-D2C5-28CD6DE06D63}"/>
          </ac:spMkLst>
        </pc:spChg>
        <pc:spChg chg="add">
          <ac:chgData name="HUGHES, BEN T. (Student)" userId="380129ed-50dc-49ed-9d2c-d0e4a45e185e" providerId="ADAL" clId="{323FB5F0-9D09-48B4-BF3F-C6C0725791BF}" dt="2023-11-24T10:53:54.941" v="4195" actId="26606"/>
          <ac:spMkLst>
            <pc:docMk/>
            <pc:sldMk cId="1915966806" sldId="260"/>
            <ac:spMk id="9" creationId="{2550AE69-AC86-4188-83E5-A856C4F1DCFF}"/>
          </ac:spMkLst>
        </pc:spChg>
        <pc:spChg chg="add">
          <ac:chgData name="HUGHES, BEN T. (Student)" userId="380129ed-50dc-49ed-9d2c-d0e4a45e185e" providerId="ADAL" clId="{323FB5F0-9D09-48B4-BF3F-C6C0725791BF}" dt="2023-11-24T10:53:54.941" v="4195" actId="26606"/>
          <ac:spMkLst>
            <pc:docMk/>
            <pc:sldMk cId="1915966806" sldId="260"/>
            <ac:spMk id="11" creationId="{EC4CA156-2C9D-4F0C-B229-88D8B5E17BCF}"/>
          </ac:spMkLst>
        </pc:spChg>
        <pc:spChg chg="add">
          <ac:chgData name="HUGHES, BEN T. (Student)" userId="380129ed-50dc-49ed-9d2c-d0e4a45e185e" providerId="ADAL" clId="{323FB5F0-9D09-48B4-BF3F-C6C0725791BF}" dt="2023-11-24T10:53:54.941" v="4195" actId="26606"/>
          <ac:spMkLst>
            <pc:docMk/>
            <pc:sldMk cId="1915966806" sldId="260"/>
            <ac:spMk id="13" creationId="{D7361ED3-EBE5-4EFC-8DA3-D0CE4BF2F4B1}"/>
          </ac:spMkLst>
        </pc:spChg>
        <pc:spChg chg="add">
          <ac:chgData name="HUGHES, BEN T. (Student)" userId="380129ed-50dc-49ed-9d2c-d0e4a45e185e" providerId="ADAL" clId="{323FB5F0-9D09-48B4-BF3F-C6C0725791BF}" dt="2023-11-24T10:53:54.941" v="4195" actId="26606"/>
          <ac:spMkLst>
            <pc:docMk/>
            <pc:sldMk cId="1915966806" sldId="260"/>
            <ac:spMk id="19" creationId="{19A1D830-E73C-47A9-A534-323CEEFF5B32}"/>
          </ac:spMkLst>
        </pc:spChg>
        <pc:spChg chg="add">
          <ac:chgData name="HUGHES, BEN T. (Student)" userId="380129ed-50dc-49ed-9d2c-d0e4a45e185e" providerId="ADAL" clId="{323FB5F0-9D09-48B4-BF3F-C6C0725791BF}" dt="2023-11-24T10:53:54.941" v="4195" actId="26606"/>
          <ac:spMkLst>
            <pc:docMk/>
            <pc:sldMk cId="1915966806" sldId="260"/>
            <ac:spMk id="21" creationId="{8F69FBEC-4C47-4288-962D-3FC20C79F3F5}"/>
          </ac:spMkLst>
        </pc:spChg>
        <pc:grpChg chg="add">
          <ac:chgData name="HUGHES, BEN T. (Student)" userId="380129ed-50dc-49ed-9d2c-d0e4a45e185e" providerId="ADAL" clId="{323FB5F0-9D09-48B4-BF3F-C6C0725791BF}" dt="2023-11-24T10:53:54.941" v="4195" actId="26606"/>
          <ac:grpSpMkLst>
            <pc:docMk/>
            <pc:sldMk cId="1915966806" sldId="260"/>
            <ac:grpSpMk id="15" creationId="{85105087-7F16-4C94-837C-C45445116665}"/>
          </ac:grpSpMkLst>
        </pc:grpChg>
        <pc:grpChg chg="add">
          <ac:chgData name="HUGHES, BEN T. (Student)" userId="380129ed-50dc-49ed-9d2c-d0e4a45e185e" providerId="ADAL" clId="{323FB5F0-9D09-48B4-BF3F-C6C0725791BF}" dt="2023-11-24T10:53:54.941" v="4195" actId="26606"/>
          <ac:grpSpMkLst>
            <pc:docMk/>
            <pc:sldMk cId="1915966806" sldId="260"/>
            <ac:grpSpMk id="23" creationId="{54F6FC82-E588-4DA0-8096-0C3BD54F17B5}"/>
          </ac:grpSpMkLst>
        </pc:grpChg>
        <pc:picChg chg="add del mod">
          <ac:chgData name="HUGHES, BEN T. (Student)" userId="380129ed-50dc-49ed-9d2c-d0e4a45e185e" providerId="ADAL" clId="{323FB5F0-9D09-48B4-BF3F-C6C0725791BF}" dt="2023-11-30T15:46:44.678" v="11446" actId="478"/>
          <ac:picMkLst>
            <pc:docMk/>
            <pc:sldMk cId="1915966806" sldId="260"/>
            <ac:picMk id="4" creationId="{B10EC974-DA64-9FFA-8C9A-9A1D231B017D}"/>
          </ac:picMkLst>
        </pc:picChg>
        <pc:picChg chg="add">
          <ac:chgData name="HUGHES, BEN T. (Student)" userId="380129ed-50dc-49ed-9d2c-d0e4a45e185e" providerId="ADAL" clId="{323FB5F0-9D09-48B4-BF3F-C6C0725791BF}" dt="2023-11-24T10:53:54.941" v="4195" actId="26606"/>
          <ac:picMkLst>
            <pc:docMk/>
            <pc:sldMk cId="1915966806" sldId="260"/>
            <ac:picMk id="5" creationId="{598376D2-C7C5-1491-CDC4-5F50608A053F}"/>
          </ac:picMkLst>
        </pc:picChg>
        <pc:picChg chg="add del mod">
          <ac:chgData name="HUGHES, BEN T. (Student)" userId="380129ed-50dc-49ed-9d2c-d0e4a45e185e" providerId="ADAL" clId="{323FB5F0-9D09-48B4-BF3F-C6C0725791BF}" dt="2023-11-27T10:21:35.952" v="6174" actId="34818"/>
          <ac:picMkLst>
            <pc:docMk/>
            <pc:sldMk cId="1915966806" sldId="260"/>
            <ac:picMk id="6" creationId="{1D8D260B-399F-2B16-28FF-CFC82D5C26DF}"/>
          </ac:picMkLst>
        </pc:picChg>
        <pc:picChg chg="add mod">
          <ac:chgData name="HUGHES, BEN T. (Student)" userId="380129ed-50dc-49ed-9d2c-d0e4a45e185e" providerId="ADAL" clId="{323FB5F0-9D09-48B4-BF3F-C6C0725791BF}" dt="2023-12-01T12:33:52.784" v="11754"/>
          <ac:picMkLst>
            <pc:docMk/>
            <pc:sldMk cId="1915966806" sldId="260"/>
            <ac:picMk id="6" creationId="{9D0D8C11-3D1A-DF5B-F70D-3C6AD4DA8515}"/>
          </ac:picMkLst>
        </pc:picChg>
        <pc:extLst>
          <p:ext xmlns:p="http://schemas.openxmlformats.org/presentationml/2006/main" uri="{D6D511B9-2390-475A-947B-AFAB55BFBCF1}">
            <pc226:cmChg xmlns:pc226="http://schemas.microsoft.com/office/powerpoint/2022/06/main/command" chg="add">
              <pc226:chgData name="HUGHES, BEN T. (Student)" userId="380129ed-50dc-49ed-9d2c-d0e4a45e185e" providerId="ADAL" clId="{323FB5F0-9D09-48B4-BF3F-C6C0725791BF}" dt="2023-11-28T15:18:33.389" v="9435"/>
              <pc2:cmMkLst xmlns:pc2="http://schemas.microsoft.com/office/powerpoint/2019/9/main/command">
                <pc:docMk/>
                <pc:sldMk cId="1915966806" sldId="260"/>
                <pc2:cmMk id="{A4F13485-8C16-4AFE-9BC2-13B012E5092A}"/>
              </pc2:cmMkLst>
            </pc226:cmChg>
            <pc226:cmChg xmlns:pc226="http://schemas.microsoft.com/office/powerpoint/2022/06/main/command" chg="">
              <pc226:chgData name="HUGHES, BEN T. (Student)" userId="380129ed-50dc-49ed-9d2c-d0e4a45e185e" providerId="ADAL" clId="{323FB5F0-9D09-48B4-BF3F-C6C0725791BF}" dt="2023-11-27T14:46:34.871" v="8865"/>
              <pc2:cmMkLst xmlns:pc2="http://schemas.microsoft.com/office/powerpoint/2019/9/main/command">
                <pc:docMk/>
                <pc:sldMk cId="1915966806" sldId="260"/>
                <pc2:cmMk id="{C837FE9C-BABF-204C-885E-A3631E3FED3E}"/>
              </pc2:cmMkLst>
              <pc226:cmRplyChg chg="add">
                <pc226:chgData name="HUGHES, BEN T. (Student)" userId="380129ed-50dc-49ed-9d2c-d0e4a45e185e" providerId="ADAL" clId="{323FB5F0-9D09-48B4-BF3F-C6C0725791BF}" dt="2023-11-27T14:46:34.871" v="8865"/>
                <pc2:cmRplyMkLst xmlns:pc2="http://schemas.microsoft.com/office/powerpoint/2019/9/main/command">
                  <pc:docMk/>
                  <pc:sldMk cId="1915966806" sldId="260"/>
                  <pc2:cmMk id="{C837FE9C-BABF-204C-885E-A3631E3FED3E}"/>
                  <pc2:cmRplyMk id="{E509EF7E-4F6F-4948-BD98-EBE86A23B0A6}"/>
                </pc2:cmRplyMkLst>
              </pc226:cmRplyChg>
            </pc226:cmChg>
            <pc226:cmChg xmlns:pc226="http://schemas.microsoft.com/office/powerpoint/2022/06/main/command" chg="add">
              <pc226:chgData name="HUGHES, BEN T. (Student)" userId="380129ed-50dc-49ed-9d2c-d0e4a45e185e" providerId="ADAL" clId="{323FB5F0-9D09-48B4-BF3F-C6C0725791BF}" dt="2023-11-24T10:51:09.551" v="4155"/>
              <pc2:cmMkLst xmlns:pc2="http://schemas.microsoft.com/office/powerpoint/2019/9/main/command">
                <pc:docMk/>
                <pc:sldMk cId="1915966806" sldId="260"/>
                <pc2:cmMk id="{0BA277B3-DA70-4E22-87C9-35C62D5001C7}"/>
              </pc2:cmMkLst>
            </pc226:cmChg>
          </p:ext>
        </pc:extLst>
      </pc:sldChg>
      <pc:sldChg chg="addSp delSp modSp new del mod modTransition setBg modAnim addCm modCm modNotesTx">
        <pc:chgData name="HUGHES, BEN T. (Student)" userId="380129ed-50dc-49ed-9d2c-d0e4a45e185e" providerId="ADAL" clId="{323FB5F0-9D09-48B4-BF3F-C6C0725791BF}" dt="2023-11-26T23:24:03.681" v="5948" actId="47"/>
        <pc:sldMkLst>
          <pc:docMk/>
          <pc:sldMk cId="1841418999" sldId="261"/>
        </pc:sldMkLst>
        <pc:spChg chg="mod">
          <ac:chgData name="HUGHES, BEN T. (Student)" userId="380129ed-50dc-49ed-9d2c-d0e4a45e185e" providerId="ADAL" clId="{323FB5F0-9D09-48B4-BF3F-C6C0725791BF}" dt="2023-11-25T21:35:19.221" v="5754" actId="20577"/>
          <ac:spMkLst>
            <pc:docMk/>
            <pc:sldMk cId="1841418999" sldId="261"/>
            <ac:spMk id="2" creationId="{908B8BC0-56E6-9A7A-35D3-59E4F0EAA882}"/>
          </ac:spMkLst>
        </pc:spChg>
        <pc:spChg chg="del mod">
          <ac:chgData name="HUGHES, BEN T. (Student)" userId="380129ed-50dc-49ed-9d2c-d0e4a45e185e" providerId="ADAL" clId="{323FB5F0-9D09-48B4-BF3F-C6C0725791BF}" dt="2023-11-24T10:19:38.449" v="3828" actId="26606"/>
          <ac:spMkLst>
            <pc:docMk/>
            <pc:sldMk cId="1841418999" sldId="261"/>
            <ac:spMk id="3" creationId="{ABCFBCDF-840B-D78A-100B-65B23393FB6A}"/>
          </ac:spMkLst>
        </pc:spChg>
        <pc:spChg chg="add mod">
          <ac:chgData name="HUGHES, BEN T. (Student)" userId="380129ed-50dc-49ed-9d2c-d0e4a45e185e" providerId="ADAL" clId="{323FB5F0-9D09-48B4-BF3F-C6C0725791BF}" dt="2023-11-26T23:20:31.123" v="5862" actId="1076"/>
          <ac:spMkLst>
            <pc:docMk/>
            <pc:sldMk cId="1841418999" sldId="261"/>
            <ac:spMk id="5" creationId="{F2E8D651-8271-B0F6-9C4A-0A55061FBF23}"/>
          </ac:spMkLst>
        </pc:spChg>
        <pc:spChg chg="mod topLvl">
          <ac:chgData name="HUGHES, BEN T. (Student)" userId="380129ed-50dc-49ed-9d2c-d0e4a45e185e" providerId="ADAL" clId="{323FB5F0-9D09-48B4-BF3F-C6C0725791BF}" dt="2023-11-26T23:16:57.612" v="5828" actId="164"/>
          <ac:spMkLst>
            <pc:docMk/>
            <pc:sldMk cId="1841418999" sldId="261"/>
            <ac:spMk id="6" creationId="{9D8D217F-E12D-552B-8337-5B60DF4C6CF7}"/>
          </ac:spMkLst>
        </pc:spChg>
        <pc:spChg chg="mod topLvl">
          <ac:chgData name="HUGHES, BEN T. (Student)" userId="380129ed-50dc-49ed-9d2c-d0e4a45e185e" providerId="ADAL" clId="{323FB5F0-9D09-48B4-BF3F-C6C0725791BF}" dt="2023-11-24T10:41:48.132" v="3926" actId="165"/>
          <ac:spMkLst>
            <pc:docMk/>
            <pc:sldMk cId="1841418999" sldId="261"/>
            <ac:spMk id="7" creationId="{E5DCD9D1-FFBC-DB62-A00A-0D17BBA10F83}"/>
          </ac:spMkLst>
        </pc:spChg>
        <pc:spChg chg="mod topLvl">
          <ac:chgData name="HUGHES, BEN T. (Student)" userId="380129ed-50dc-49ed-9d2c-d0e4a45e185e" providerId="ADAL" clId="{323FB5F0-9D09-48B4-BF3F-C6C0725791BF}" dt="2023-11-26T23:16:57.612" v="5828" actId="164"/>
          <ac:spMkLst>
            <pc:docMk/>
            <pc:sldMk cId="1841418999" sldId="261"/>
            <ac:spMk id="8" creationId="{F2C12ADE-A05D-DE2F-A4A0-576CADCB6C7B}"/>
          </ac:spMkLst>
        </pc:spChg>
        <pc:spChg chg="mod topLvl">
          <ac:chgData name="HUGHES, BEN T. (Student)" userId="380129ed-50dc-49ed-9d2c-d0e4a45e185e" providerId="ADAL" clId="{323FB5F0-9D09-48B4-BF3F-C6C0725791BF}" dt="2023-11-26T23:19:24.821" v="5850" actId="165"/>
          <ac:spMkLst>
            <pc:docMk/>
            <pc:sldMk cId="1841418999" sldId="261"/>
            <ac:spMk id="9" creationId="{053BB220-DD4C-A74B-F438-958954C96D37}"/>
          </ac:spMkLst>
        </pc:spChg>
        <pc:spChg chg="add del">
          <ac:chgData name="HUGHES, BEN T. (Student)" userId="380129ed-50dc-49ed-9d2c-d0e4a45e185e" providerId="ADAL" clId="{323FB5F0-9D09-48B4-BF3F-C6C0725791BF}" dt="2023-11-24T10:25:00.049" v="3886" actId="26606"/>
          <ac:spMkLst>
            <pc:docMk/>
            <pc:sldMk cId="1841418999" sldId="261"/>
            <ac:spMk id="10" creationId="{5FB4329C-BF98-421E-8A0D-43A2CF95E1DC}"/>
          </ac:spMkLst>
        </pc:spChg>
        <pc:spChg chg="add del mod">
          <ac:chgData name="HUGHES, BEN T. (Student)" userId="380129ed-50dc-49ed-9d2c-d0e4a45e185e" providerId="ADAL" clId="{323FB5F0-9D09-48B4-BF3F-C6C0725791BF}" dt="2023-11-26T23:20:39.206" v="5864"/>
          <ac:spMkLst>
            <pc:docMk/>
            <pc:sldMk cId="1841418999" sldId="261"/>
            <ac:spMk id="10" creationId="{9232379A-72F1-862F-B4BA-8DBB4B3C80AC}"/>
          </ac:spMkLst>
        </pc:spChg>
        <pc:spChg chg="mod topLvl">
          <ac:chgData name="HUGHES, BEN T. (Student)" userId="380129ed-50dc-49ed-9d2c-d0e4a45e185e" providerId="ADAL" clId="{323FB5F0-9D09-48B4-BF3F-C6C0725791BF}" dt="2023-11-26T23:19:24.821" v="5850" actId="165"/>
          <ac:spMkLst>
            <pc:docMk/>
            <pc:sldMk cId="1841418999" sldId="261"/>
            <ac:spMk id="11" creationId="{F0688615-CE82-137A-2385-8F0FF8AF82CA}"/>
          </ac:spMkLst>
        </pc:spChg>
        <pc:spChg chg="add mod">
          <ac:chgData name="HUGHES, BEN T. (Student)" userId="380129ed-50dc-49ed-9d2c-d0e4a45e185e" providerId="ADAL" clId="{323FB5F0-9D09-48B4-BF3F-C6C0725791BF}" dt="2023-11-26T23:21:25.789" v="5876" actId="1076"/>
          <ac:spMkLst>
            <pc:docMk/>
            <pc:sldMk cId="1841418999" sldId="261"/>
            <ac:spMk id="12" creationId="{1B4F2645-96DA-DFFB-6A0D-36620FF28694}"/>
          </ac:spMkLst>
        </pc:spChg>
        <pc:spChg chg="add del">
          <ac:chgData name="HUGHES, BEN T. (Student)" userId="380129ed-50dc-49ed-9d2c-d0e4a45e185e" providerId="ADAL" clId="{323FB5F0-9D09-48B4-BF3F-C6C0725791BF}" dt="2023-11-24T10:25:00.049" v="3886" actId="26606"/>
          <ac:spMkLst>
            <pc:docMk/>
            <pc:sldMk cId="1841418999" sldId="261"/>
            <ac:spMk id="12" creationId="{F3CDC6B8-20F2-4C8D-8599-EC572C0BFF59}"/>
          </ac:spMkLst>
        </pc:spChg>
        <pc:spChg chg="mod topLvl">
          <ac:chgData name="HUGHES, BEN T. (Student)" userId="380129ed-50dc-49ed-9d2c-d0e4a45e185e" providerId="ADAL" clId="{323FB5F0-9D09-48B4-BF3F-C6C0725791BF}" dt="2023-11-26T23:19:24.821" v="5850" actId="165"/>
          <ac:spMkLst>
            <pc:docMk/>
            <pc:sldMk cId="1841418999" sldId="261"/>
            <ac:spMk id="13" creationId="{C0079FFC-7A52-618D-AE26-032ED4B12367}"/>
          </ac:spMkLst>
        </pc:spChg>
        <pc:spChg chg="mod topLvl">
          <ac:chgData name="HUGHES, BEN T. (Student)" userId="380129ed-50dc-49ed-9d2c-d0e4a45e185e" providerId="ADAL" clId="{323FB5F0-9D09-48B4-BF3F-C6C0725791BF}" dt="2023-11-26T23:20:59.384" v="5872" actId="1076"/>
          <ac:spMkLst>
            <pc:docMk/>
            <pc:sldMk cId="1841418999" sldId="261"/>
            <ac:spMk id="17" creationId="{3A3BC2FF-4059-B576-F870-AF02E3E6B871}"/>
          </ac:spMkLst>
        </pc:spChg>
        <pc:spChg chg="mod topLvl">
          <ac:chgData name="HUGHES, BEN T. (Student)" userId="380129ed-50dc-49ed-9d2c-d0e4a45e185e" providerId="ADAL" clId="{323FB5F0-9D09-48B4-BF3F-C6C0725791BF}" dt="2023-11-26T23:21:10.937" v="5875" actId="1076"/>
          <ac:spMkLst>
            <pc:docMk/>
            <pc:sldMk cId="1841418999" sldId="261"/>
            <ac:spMk id="18" creationId="{EBB7E582-4668-E8AA-AB3A-97A3A31C2D34}"/>
          </ac:spMkLst>
        </pc:spChg>
        <pc:spChg chg="mod topLvl">
          <ac:chgData name="HUGHES, BEN T. (Student)" userId="380129ed-50dc-49ed-9d2c-d0e4a45e185e" providerId="ADAL" clId="{323FB5F0-9D09-48B4-BF3F-C6C0725791BF}" dt="2023-11-25T18:00:49.056" v="5422" actId="20577"/>
          <ac:spMkLst>
            <pc:docMk/>
            <pc:sldMk cId="1841418999" sldId="261"/>
            <ac:spMk id="19" creationId="{8DA1AFA0-DF1B-15E9-B9C6-7F385664BF33}"/>
          </ac:spMkLst>
        </pc:spChg>
        <pc:spChg chg="mod topLvl">
          <ac:chgData name="HUGHES, BEN T. (Student)" userId="380129ed-50dc-49ed-9d2c-d0e4a45e185e" providerId="ADAL" clId="{323FB5F0-9D09-48B4-BF3F-C6C0725791BF}" dt="2023-11-26T23:20:00.795" v="5857" actId="165"/>
          <ac:spMkLst>
            <pc:docMk/>
            <pc:sldMk cId="1841418999" sldId="261"/>
            <ac:spMk id="20" creationId="{2416C7D2-5F37-ACCE-0801-69BD0B8AD9A5}"/>
          </ac:spMkLst>
        </pc:spChg>
        <pc:spChg chg="add del">
          <ac:chgData name="HUGHES, BEN T. (Student)" userId="380129ed-50dc-49ed-9d2c-d0e4a45e185e" providerId="ADAL" clId="{323FB5F0-9D09-48B4-BF3F-C6C0725791BF}" dt="2023-11-24T10:25:23.111" v="3890" actId="26606"/>
          <ac:spMkLst>
            <pc:docMk/>
            <pc:sldMk cId="1841418999" sldId="261"/>
            <ac:spMk id="21" creationId="{5FB4329C-BF98-421E-8A0D-43A2CF95E1DC}"/>
          </ac:spMkLst>
        </pc:spChg>
        <pc:spChg chg="mod topLvl">
          <ac:chgData name="HUGHES, BEN T. (Student)" userId="380129ed-50dc-49ed-9d2c-d0e4a45e185e" providerId="ADAL" clId="{323FB5F0-9D09-48B4-BF3F-C6C0725791BF}" dt="2023-11-26T23:20:11.540" v="5859" actId="1076"/>
          <ac:spMkLst>
            <pc:docMk/>
            <pc:sldMk cId="1841418999" sldId="261"/>
            <ac:spMk id="22" creationId="{2A010144-A3B3-7832-2845-BA7583A366A2}"/>
          </ac:spMkLst>
        </pc:spChg>
        <pc:spChg chg="add del">
          <ac:chgData name="HUGHES, BEN T. (Student)" userId="380129ed-50dc-49ed-9d2c-d0e4a45e185e" providerId="ADAL" clId="{323FB5F0-9D09-48B4-BF3F-C6C0725791BF}" dt="2023-11-24T10:25:23.111" v="3890" actId="26606"/>
          <ac:spMkLst>
            <pc:docMk/>
            <pc:sldMk cId="1841418999" sldId="261"/>
            <ac:spMk id="23" creationId="{F3CDC6B8-20F2-4C8D-8599-EC572C0BFF59}"/>
          </ac:spMkLst>
        </pc:spChg>
        <pc:spChg chg="mod topLvl">
          <ac:chgData name="HUGHES, BEN T. (Student)" userId="380129ed-50dc-49ed-9d2c-d0e4a45e185e" providerId="ADAL" clId="{323FB5F0-9D09-48B4-BF3F-C6C0725791BF}" dt="2023-11-26T23:20:18.703" v="5860" actId="20577"/>
          <ac:spMkLst>
            <pc:docMk/>
            <pc:sldMk cId="1841418999" sldId="261"/>
            <ac:spMk id="24" creationId="{8CC1D7AB-803E-1F4E-7E53-B93B23C5160E}"/>
          </ac:spMkLst>
        </pc:spChg>
        <pc:spChg chg="add">
          <ac:chgData name="HUGHES, BEN T. (Student)" userId="380129ed-50dc-49ed-9d2c-d0e4a45e185e" providerId="ADAL" clId="{323FB5F0-9D09-48B4-BF3F-C6C0725791BF}" dt="2023-11-24T10:25:23.111" v="3890" actId="26606"/>
          <ac:spMkLst>
            <pc:docMk/>
            <pc:sldMk cId="1841418999" sldId="261"/>
            <ac:spMk id="32" creationId="{BCFFB95F-D901-4937-8084-8A7BAA84FAFB}"/>
          </ac:spMkLst>
        </pc:spChg>
        <pc:grpChg chg="add mod">
          <ac:chgData name="HUGHES, BEN T. (Student)" userId="380129ed-50dc-49ed-9d2c-d0e4a45e185e" providerId="ADAL" clId="{323FB5F0-9D09-48B4-BF3F-C6C0725791BF}" dt="2023-11-26T23:17:02.507" v="5829" actId="1076"/>
          <ac:grpSpMkLst>
            <pc:docMk/>
            <pc:sldMk cId="1841418999" sldId="261"/>
            <ac:grpSpMk id="3" creationId="{307BF895-3773-01FC-64D2-81248DB3E570}"/>
          </ac:grpSpMkLst>
        </pc:grpChg>
        <pc:grpChg chg="del mod">
          <ac:chgData name="HUGHES, BEN T. (Student)" userId="380129ed-50dc-49ed-9d2c-d0e4a45e185e" providerId="ADAL" clId="{323FB5F0-9D09-48B4-BF3F-C6C0725791BF}" dt="2023-11-24T10:41:48.132" v="3926" actId="165"/>
          <ac:grpSpMkLst>
            <pc:docMk/>
            <pc:sldMk cId="1841418999" sldId="261"/>
            <ac:grpSpMk id="4" creationId="{3C61FB38-5942-6335-B47E-00A7369071D4}"/>
          </ac:grpSpMkLst>
        </pc:grpChg>
        <pc:grpChg chg="add del mod">
          <ac:chgData name="HUGHES, BEN T. (Student)" userId="380129ed-50dc-49ed-9d2c-d0e4a45e185e" providerId="ADAL" clId="{323FB5F0-9D09-48B4-BF3F-C6C0725791BF}" dt="2023-11-26T23:19:24.821" v="5850" actId="165"/>
          <ac:grpSpMkLst>
            <pc:docMk/>
            <pc:sldMk cId="1841418999" sldId="261"/>
            <ac:grpSpMk id="4" creationId="{4C2AFD95-9D9E-63D0-533C-57182F10673E}"/>
          </ac:grpSpMkLst>
        </pc:grpChg>
        <pc:grpChg chg="add del">
          <ac:chgData name="HUGHES, BEN T. (Student)" userId="380129ed-50dc-49ed-9d2c-d0e4a45e185e" providerId="ADAL" clId="{323FB5F0-9D09-48B4-BF3F-C6C0725791BF}" dt="2023-11-24T10:25:00.049" v="3886" actId="26606"/>
          <ac:grpSpMkLst>
            <pc:docMk/>
            <pc:sldMk cId="1841418999" sldId="261"/>
            <ac:grpSpMk id="14" creationId="{B4342043-9755-451A-9341-6461ADE858EA}"/>
          </ac:grpSpMkLst>
        </pc:grpChg>
        <pc:grpChg chg="add del">
          <ac:chgData name="HUGHES, BEN T. (Student)" userId="380129ed-50dc-49ed-9d2c-d0e4a45e185e" providerId="ADAL" clId="{323FB5F0-9D09-48B4-BF3F-C6C0725791BF}" dt="2023-11-24T10:25:23.111" v="3890" actId="26606"/>
          <ac:grpSpMkLst>
            <pc:docMk/>
            <pc:sldMk cId="1841418999" sldId="261"/>
            <ac:grpSpMk id="25" creationId="{B4342043-9755-451A-9341-6461ADE858EA}"/>
          </ac:grpSpMkLst>
        </pc:grpChg>
        <pc:grpChg chg="add del mod">
          <ac:chgData name="HUGHES, BEN T. (Student)" userId="380129ed-50dc-49ed-9d2c-d0e4a45e185e" providerId="ADAL" clId="{323FB5F0-9D09-48B4-BF3F-C6C0725791BF}" dt="2023-11-26T23:17:25.002" v="5832" actId="165"/>
          <ac:grpSpMkLst>
            <pc:docMk/>
            <pc:sldMk cId="1841418999" sldId="261"/>
            <ac:grpSpMk id="28" creationId="{CF6FAAC0-7857-594A-71C6-5B17B41AD74F}"/>
          </ac:grpSpMkLst>
        </pc:grpChg>
        <pc:grpChg chg="add mod">
          <ac:chgData name="HUGHES, BEN T. (Student)" userId="380129ed-50dc-49ed-9d2c-d0e4a45e185e" providerId="ADAL" clId="{323FB5F0-9D09-48B4-BF3F-C6C0725791BF}" dt="2023-11-26T23:20:53.844" v="5870" actId="1076"/>
          <ac:grpSpMkLst>
            <pc:docMk/>
            <pc:sldMk cId="1841418999" sldId="261"/>
            <ac:grpSpMk id="29" creationId="{6AFB411C-179A-55C5-1E10-63F8D69A0A85}"/>
          </ac:grpSpMkLst>
        </pc:grpChg>
        <pc:grpChg chg="add del mod">
          <ac:chgData name="HUGHES, BEN T. (Student)" userId="380129ed-50dc-49ed-9d2c-d0e4a45e185e" providerId="ADAL" clId="{323FB5F0-9D09-48B4-BF3F-C6C0725791BF}" dt="2023-11-26T23:20:00.795" v="5857" actId="165"/>
          <ac:grpSpMkLst>
            <pc:docMk/>
            <pc:sldMk cId="1841418999" sldId="261"/>
            <ac:grpSpMk id="30" creationId="{EE0A2A56-C23D-0946-DE9F-FBFDD644FD9B}"/>
          </ac:grpSpMkLst>
        </pc:grpChg>
        <pc:grpChg chg="add">
          <ac:chgData name="HUGHES, BEN T. (Student)" userId="380129ed-50dc-49ed-9d2c-d0e4a45e185e" providerId="ADAL" clId="{323FB5F0-9D09-48B4-BF3F-C6C0725791BF}" dt="2023-11-24T10:25:23.111" v="3890" actId="26606"/>
          <ac:grpSpMkLst>
            <pc:docMk/>
            <pc:sldMk cId="1841418999" sldId="261"/>
            <ac:grpSpMk id="34" creationId="{60F473BD-3FD3-4548-A8F5-11D3C9CB88BC}"/>
          </ac:grpSpMkLst>
        </pc:grpChg>
        <pc:graphicFrameChg chg="add del mod modGraphic">
          <ac:chgData name="HUGHES, BEN T. (Student)" userId="380129ed-50dc-49ed-9d2c-d0e4a45e185e" providerId="ADAL" clId="{323FB5F0-9D09-48B4-BF3F-C6C0725791BF}" dt="2023-11-24T10:41:33.056" v="3923" actId="18245"/>
          <ac:graphicFrameMkLst>
            <pc:docMk/>
            <pc:sldMk cId="1841418999" sldId="261"/>
            <ac:graphicFrameMk id="5" creationId="{BB3FDB1D-69EA-811D-919D-21575EB1BB92}"/>
          </ac:graphicFrameMkLst>
        </pc:graphicFrameChg>
        <pc:extLst>
          <p:ext xmlns:p="http://schemas.openxmlformats.org/presentationml/2006/main" uri="{D6D511B9-2390-475A-947B-AFAB55BFBCF1}">
            <pc226:cmChg xmlns:pc226="http://schemas.microsoft.com/office/powerpoint/2022/06/main/command" chg="">
              <pc226:chgData name="HUGHES, BEN T. (Student)" userId="380129ed-50dc-49ed-9d2c-d0e4a45e185e" providerId="ADAL" clId="{323FB5F0-9D09-48B4-BF3F-C6C0725791BF}" dt="2023-11-26T23:14:57.975" v="5775"/>
              <pc2:cmMkLst xmlns:pc2="http://schemas.microsoft.com/office/powerpoint/2019/9/main/command">
                <pc:docMk/>
                <pc:sldMk cId="1841418999" sldId="261"/>
                <pc2:cmMk id="{B312D81F-88EA-42AC-AE16-8A11301C0D9D}"/>
              </pc2:cmMkLst>
              <pc226:cmRplyChg chg="add">
                <pc226:chgData name="HUGHES, BEN T. (Student)" userId="380129ed-50dc-49ed-9d2c-d0e4a45e185e" providerId="ADAL" clId="{323FB5F0-9D09-48B4-BF3F-C6C0725791BF}" dt="2023-11-26T23:14:57.975" v="5775"/>
                <pc2:cmRplyMkLst xmlns:pc2="http://schemas.microsoft.com/office/powerpoint/2019/9/main/command">
                  <pc:docMk/>
                  <pc:sldMk cId="1841418999" sldId="261"/>
                  <pc2:cmMk id="{B312D81F-88EA-42AC-AE16-8A11301C0D9D}"/>
                  <pc2:cmRplyMk id="{C2CA9E93-35CB-42F5-9F98-93FB893A8F18}"/>
                </pc2:cmRplyMkLst>
              </pc226:cmRplyChg>
            </pc226:cmChg>
            <pc226:cmChg xmlns:pc226="http://schemas.microsoft.com/office/powerpoint/2022/06/main/command" chg="add mod">
              <pc226:chgData name="HUGHES, BEN T. (Student)" userId="380129ed-50dc-49ed-9d2c-d0e4a45e185e" providerId="ADAL" clId="{323FB5F0-9D09-48B4-BF3F-C6C0725791BF}" dt="2023-11-26T23:20:18.703" v="5860" actId="20577"/>
              <pc2:cmMkLst xmlns:pc2="http://schemas.microsoft.com/office/powerpoint/2019/9/main/command">
                <pc:docMk/>
                <pc:sldMk cId="1841418999" sldId="261"/>
                <pc2:cmMk id="{58BBA062-2EDA-46C3-AD00-DEAC73A5F4ED}"/>
              </pc2:cmMkLst>
            </pc226:cmChg>
            <pc226:cmChg xmlns:pc226="http://schemas.microsoft.com/office/powerpoint/2022/06/main/command" chg="add">
              <pc226:chgData name="HUGHES, BEN T. (Student)" userId="380129ed-50dc-49ed-9d2c-d0e4a45e185e" providerId="ADAL" clId="{323FB5F0-9D09-48B4-BF3F-C6C0725791BF}" dt="2023-11-26T23:15:29.066" v="5776"/>
              <pc2:cmMkLst xmlns:pc2="http://schemas.microsoft.com/office/powerpoint/2019/9/main/command">
                <pc:docMk/>
                <pc:sldMk cId="1841418999" sldId="261"/>
                <pc2:cmMk id="{8AC3B5A9-E521-45F2-A457-EBB7BEA28300}"/>
              </pc2:cmMkLst>
            </pc226:cmChg>
            <pc226:cmChg xmlns:pc226="http://schemas.microsoft.com/office/powerpoint/2022/06/main/command" chg="add mod">
              <pc226:chgData name="HUGHES, BEN T. (Student)" userId="380129ed-50dc-49ed-9d2c-d0e4a45e185e" providerId="ADAL" clId="{323FB5F0-9D09-48B4-BF3F-C6C0725791BF}" dt="2023-11-24T10:19:38.465" v="3829" actId="2056"/>
              <pc2:cmMkLst xmlns:pc2="http://schemas.microsoft.com/office/powerpoint/2019/9/main/command">
                <pc:docMk/>
                <pc:sldMk cId="1841418999" sldId="261"/>
                <pc2:cmMk id="{F3A120CF-6391-4AA0-8CA5-5CA472A5D08A}"/>
              </pc2:cmMkLst>
            </pc226:cmChg>
          </p:ext>
        </pc:extLst>
      </pc:sldChg>
      <pc:sldChg chg="addSp delSp modSp new del mod modTransition setBg modAnim addCm delCm modCm modNotes modNotesTx">
        <pc:chgData name="HUGHES, BEN T. (Student)" userId="380129ed-50dc-49ed-9d2c-d0e4a45e185e" providerId="ADAL" clId="{323FB5F0-9D09-48B4-BF3F-C6C0725791BF}" dt="2023-11-29T13:11:26.025" v="9929" actId="2696"/>
        <pc:sldMkLst>
          <pc:docMk/>
          <pc:sldMk cId="2440869229" sldId="262"/>
        </pc:sldMkLst>
        <pc:spChg chg="mod">
          <ac:chgData name="HUGHES, BEN T. (Student)" userId="380129ed-50dc-49ed-9d2c-d0e4a45e185e" providerId="ADAL" clId="{323FB5F0-9D09-48B4-BF3F-C6C0725791BF}" dt="2023-11-25T21:35:22.896" v="5756" actId="20577"/>
          <ac:spMkLst>
            <pc:docMk/>
            <pc:sldMk cId="2440869229" sldId="262"/>
            <ac:spMk id="2" creationId="{F51BFEFE-C530-0B07-3D30-701054A72644}"/>
          </ac:spMkLst>
        </pc:spChg>
        <pc:spChg chg="del mod">
          <ac:chgData name="HUGHES, BEN T. (Student)" userId="380129ed-50dc-49ed-9d2c-d0e4a45e185e" providerId="ADAL" clId="{323FB5F0-9D09-48B4-BF3F-C6C0725791BF}" dt="2023-11-24T10:21:39.462" v="3842" actId="26606"/>
          <ac:spMkLst>
            <pc:docMk/>
            <pc:sldMk cId="2440869229" sldId="262"/>
            <ac:spMk id="3" creationId="{3E6CC4FB-B2D5-82F7-EA2C-677350C06F4A}"/>
          </ac:spMkLst>
        </pc:spChg>
        <pc:spChg chg="mod topLvl">
          <ac:chgData name="HUGHES, BEN T. (Student)" userId="380129ed-50dc-49ed-9d2c-d0e4a45e185e" providerId="ADAL" clId="{323FB5F0-9D09-48B4-BF3F-C6C0725791BF}" dt="2023-11-24T10:45:33.466" v="3945" actId="164"/>
          <ac:spMkLst>
            <pc:docMk/>
            <pc:sldMk cId="2440869229" sldId="262"/>
            <ac:spMk id="6" creationId="{8751A53C-4BBE-15CC-7664-12EF84346691}"/>
          </ac:spMkLst>
        </pc:spChg>
        <pc:spChg chg="mod topLvl">
          <ac:chgData name="HUGHES, BEN T. (Student)" userId="380129ed-50dc-49ed-9d2c-d0e4a45e185e" providerId="ADAL" clId="{323FB5F0-9D09-48B4-BF3F-C6C0725791BF}" dt="2023-11-25T22:01:56.688" v="5760" actId="14826"/>
          <ac:spMkLst>
            <pc:docMk/>
            <pc:sldMk cId="2440869229" sldId="262"/>
            <ac:spMk id="7" creationId="{C6F65018-3AD5-F7BC-D1B4-969C96D361D9}"/>
          </ac:spMkLst>
        </pc:spChg>
        <pc:spChg chg="mod topLvl">
          <ac:chgData name="HUGHES, BEN T. (Student)" userId="380129ed-50dc-49ed-9d2c-d0e4a45e185e" providerId="ADAL" clId="{323FB5F0-9D09-48B4-BF3F-C6C0725791BF}" dt="2023-11-27T11:24:55.124" v="7949"/>
          <ac:spMkLst>
            <pc:docMk/>
            <pc:sldMk cId="2440869229" sldId="262"/>
            <ac:spMk id="8" creationId="{797F1F7F-5AF8-2989-4A35-ABB8A858489C}"/>
          </ac:spMkLst>
        </pc:spChg>
        <pc:spChg chg="add del">
          <ac:chgData name="HUGHES, BEN T. (Student)" userId="380129ed-50dc-49ed-9d2c-d0e4a45e185e" providerId="ADAL" clId="{323FB5F0-9D09-48B4-BF3F-C6C0725791BF}" dt="2023-11-24T10:22:23.645" v="3861" actId="26606"/>
          <ac:spMkLst>
            <pc:docMk/>
            <pc:sldMk cId="2440869229" sldId="262"/>
            <ac:spMk id="9" creationId="{3FD711E9-7F79-40A9-8D9E-4AE293C154A5}"/>
          </ac:spMkLst>
        </pc:spChg>
        <pc:spChg chg="mod topLvl">
          <ac:chgData name="HUGHES, BEN T. (Student)" userId="380129ed-50dc-49ed-9d2c-d0e4a45e185e" providerId="ADAL" clId="{323FB5F0-9D09-48B4-BF3F-C6C0725791BF}" dt="2023-11-24T10:45:36.789" v="3946" actId="164"/>
          <ac:spMkLst>
            <pc:docMk/>
            <pc:sldMk cId="2440869229" sldId="262"/>
            <ac:spMk id="10" creationId="{663F881C-FA81-4B75-1B6A-7E14658C3D3B}"/>
          </ac:spMkLst>
        </pc:spChg>
        <pc:spChg chg="mod topLvl">
          <ac:chgData name="HUGHES, BEN T. (Student)" userId="380129ed-50dc-49ed-9d2c-d0e4a45e185e" providerId="ADAL" clId="{323FB5F0-9D09-48B4-BF3F-C6C0725791BF}" dt="2023-11-25T22:01:21.867" v="5759" actId="14826"/>
          <ac:spMkLst>
            <pc:docMk/>
            <pc:sldMk cId="2440869229" sldId="262"/>
            <ac:spMk id="11" creationId="{8D4DDE97-3BD7-2904-829B-B6FE7F1449D2}"/>
          </ac:spMkLst>
        </pc:spChg>
        <pc:spChg chg="mod topLvl">
          <ac:chgData name="HUGHES, BEN T. (Student)" userId="380129ed-50dc-49ed-9d2c-d0e4a45e185e" providerId="ADAL" clId="{323FB5F0-9D09-48B4-BF3F-C6C0725791BF}" dt="2023-11-24T10:45:36.789" v="3946" actId="164"/>
          <ac:spMkLst>
            <pc:docMk/>
            <pc:sldMk cId="2440869229" sldId="262"/>
            <ac:spMk id="12" creationId="{FB7BF82C-E1FF-536D-EC47-6411622A3A7A}"/>
          </ac:spMkLst>
        </pc:spChg>
        <pc:spChg chg="mod topLvl">
          <ac:chgData name="HUGHES, BEN T. (Student)" userId="380129ed-50dc-49ed-9d2c-d0e4a45e185e" providerId="ADAL" clId="{323FB5F0-9D09-48B4-BF3F-C6C0725791BF}" dt="2023-11-24T10:45:43.225" v="3947" actId="164"/>
          <ac:spMkLst>
            <pc:docMk/>
            <pc:sldMk cId="2440869229" sldId="262"/>
            <ac:spMk id="13" creationId="{8B778164-6BED-F416-D291-DB74552FD86F}"/>
          </ac:spMkLst>
        </pc:spChg>
        <pc:spChg chg="add">
          <ac:chgData name="HUGHES, BEN T. (Student)" userId="380129ed-50dc-49ed-9d2c-d0e4a45e185e" providerId="ADAL" clId="{323FB5F0-9D09-48B4-BF3F-C6C0725791BF}" dt="2023-11-24T10:22:23.645" v="3861" actId="26606"/>
          <ac:spMkLst>
            <pc:docMk/>
            <pc:sldMk cId="2440869229" sldId="262"/>
            <ac:spMk id="14" creationId="{5FB4329C-BF98-421E-8A0D-43A2CF95E1DC}"/>
          </ac:spMkLst>
        </pc:spChg>
        <pc:spChg chg="mod topLvl">
          <ac:chgData name="HUGHES, BEN T. (Student)" userId="380129ed-50dc-49ed-9d2c-d0e4a45e185e" providerId="ADAL" clId="{323FB5F0-9D09-48B4-BF3F-C6C0725791BF}" dt="2023-11-24T10:45:43.225" v="3947" actId="164"/>
          <ac:spMkLst>
            <pc:docMk/>
            <pc:sldMk cId="2440869229" sldId="262"/>
            <ac:spMk id="15" creationId="{217C8892-4B8F-ACDB-46D7-1C109563FC9D}"/>
          </ac:spMkLst>
        </pc:spChg>
        <pc:spChg chg="add">
          <ac:chgData name="HUGHES, BEN T. (Student)" userId="380129ed-50dc-49ed-9d2c-d0e4a45e185e" providerId="ADAL" clId="{323FB5F0-9D09-48B4-BF3F-C6C0725791BF}" dt="2023-11-24T10:22:23.645" v="3861" actId="26606"/>
          <ac:spMkLst>
            <pc:docMk/>
            <pc:sldMk cId="2440869229" sldId="262"/>
            <ac:spMk id="16" creationId="{F3CDC6B8-20F2-4C8D-8599-EC572C0BFF59}"/>
          </ac:spMkLst>
        </pc:spChg>
        <pc:spChg chg="mod topLvl">
          <ac:chgData name="HUGHES, BEN T. (Student)" userId="380129ed-50dc-49ed-9d2c-d0e4a45e185e" providerId="ADAL" clId="{323FB5F0-9D09-48B4-BF3F-C6C0725791BF}" dt="2023-11-24T10:45:43.225" v="3947" actId="164"/>
          <ac:spMkLst>
            <pc:docMk/>
            <pc:sldMk cId="2440869229" sldId="262"/>
            <ac:spMk id="17" creationId="{04CD25F8-ED36-FF34-20D7-5BFCDF100943}"/>
          </ac:spMkLst>
        </pc:spChg>
        <pc:spChg chg="mod topLvl">
          <ac:chgData name="HUGHES, BEN T. (Student)" userId="380129ed-50dc-49ed-9d2c-d0e4a45e185e" providerId="ADAL" clId="{323FB5F0-9D09-48B4-BF3F-C6C0725791BF}" dt="2023-11-24T10:45:46.292" v="3948" actId="164"/>
          <ac:spMkLst>
            <pc:docMk/>
            <pc:sldMk cId="2440869229" sldId="262"/>
            <ac:spMk id="21" creationId="{472EC1AB-FB14-26D1-CA22-E889A31B6301}"/>
          </ac:spMkLst>
        </pc:spChg>
        <pc:spChg chg="mod topLvl">
          <ac:chgData name="HUGHES, BEN T. (Student)" userId="380129ed-50dc-49ed-9d2c-d0e4a45e185e" providerId="ADAL" clId="{323FB5F0-9D09-48B4-BF3F-C6C0725791BF}" dt="2023-11-24T10:45:46.292" v="3948" actId="164"/>
          <ac:spMkLst>
            <pc:docMk/>
            <pc:sldMk cId="2440869229" sldId="262"/>
            <ac:spMk id="22" creationId="{5F613535-5167-F4E7-265C-E19FED0A7CE1}"/>
          </ac:spMkLst>
        </pc:spChg>
        <pc:spChg chg="mod topLvl">
          <ac:chgData name="HUGHES, BEN T. (Student)" userId="380129ed-50dc-49ed-9d2c-d0e4a45e185e" providerId="ADAL" clId="{323FB5F0-9D09-48B4-BF3F-C6C0725791BF}" dt="2023-11-27T10:19:00.989" v="6167" actId="20577"/>
          <ac:spMkLst>
            <pc:docMk/>
            <pc:sldMk cId="2440869229" sldId="262"/>
            <ac:spMk id="23" creationId="{0E338B2C-C505-2120-6F74-D07063FBB4E5}"/>
          </ac:spMkLst>
        </pc:spChg>
        <pc:spChg chg="mod topLvl">
          <ac:chgData name="HUGHES, BEN T. (Student)" userId="380129ed-50dc-49ed-9d2c-d0e4a45e185e" providerId="ADAL" clId="{323FB5F0-9D09-48B4-BF3F-C6C0725791BF}" dt="2023-11-24T10:45:49.492" v="3949" actId="164"/>
          <ac:spMkLst>
            <pc:docMk/>
            <pc:sldMk cId="2440869229" sldId="262"/>
            <ac:spMk id="24" creationId="{BB0E64E2-AD7D-8C50-F04E-6016D58AB470}"/>
          </ac:spMkLst>
        </pc:spChg>
        <pc:spChg chg="mod topLvl">
          <ac:chgData name="HUGHES, BEN T. (Student)" userId="380129ed-50dc-49ed-9d2c-d0e4a45e185e" providerId="ADAL" clId="{323FB5F0-9D09-48B4-BF3F-C6C0725791BF}" dt="2023-11-24T10:45:49.492" v="3949" actId="164"/>
          <ac:spMkLst>
            <pc:docMk/>
            <pc:sldMk cId="2440869229" sldId="262"/>
            <ac:spMk id="25" creationId="{7C86FF4C-E137-D904-71E2-C99F8BABB8B2}"/>
          </ac:spMkLst>
        </pc:spChg>
        <pc:spChg chg="mod topLvl">
          <ac:chgData name="HUGHES, BEN T. (Student)" userId="380129ed-50dc-49ed-9d2c-d0e4a45e185e" providerId="ADAL" clId="{323FB5F0-9D09-48B4-BF3F-C6C0725791BF}" dt="2023-11-27T10:18:51.629" v="6165" actId="20577"/>
          <ac:spMkLst>
            <pc:docMk/>
            <pc:sldMk cId="2440869229" sldId="262"/>
            <ac:spMk id="26" creationId="{A6C40B2B-7059-5F90-1AD4-0EFAEEF01BFE}"/>
          </ac:spMkLst>
        </pc:spChg>
        <pc:spChg chg="mod topLvl">
          <ac:chgData name="HUGHES, BEN T. (Student)" userId="380129ed-50dc-49ed-9d2c-d0e4a45e185e" providerId="ADAL" clId="{323FB5F0-9D09-48B4-BF3F-C6C0725791BF}" dt="2023-11-24T10:45:52.458" v="3950" actId="164"/>
          <ac:spMkLst>
            <pc:docMk/>
            <pc:sldMk cId="2440869229" sldId="262"/>
            <ac:spMk id="27" creationId="{147DA79F-C18E-203B-7BCA-AF943AF9AEE5}"/>
          </ac:spMkLst>
        </pc:spChg>
        <pc:spChg chg="mod topLvl">
          <ac:chgData name="HUGHES, BEN T. (Student)" userId="380129ed-50dc-49ed-9d2c-d0e4a45e185e" providerId="ADAL" clId="{323FB5F0-9D09-48B4-BF3F-C6C0725791BF}" dt="2023-11-24T10:45:52.458" v="3950" actId="164"/>
          <ac:spMkLst>
            <pc:docMk/>
            <pc:sldMk cId="2440869229" sldId="262"/>
            <ac:spMk id="28" creationId="{87E5AAFB-DF5D-371A-C80B-815B6D886393}"/>
          </ac:spMkLst>
        </pc:spChg>
        <pc:spChg chg="mod topLvl">
          <ac:chgData name="HUGHES, BEN T. (Student)" userId="380129ed-50dc-49ed-9d2c-d0e4a45e185e" providerId="ADAL" clId="{323FB5F0-9D09-48B4-BF3F-C6C0725791BF}" dt="2023-11-27T10:18:55.569" v="6166" actId="20577"/>
          <ac:spMkLst>
            <pc:docMk/>
            <pc:sldMk cId="2440869229" sldId="262"/>
            <ac:spMk id="29" creationId="{480DAFA8-095F-5A9A-10B3-DA483A57ECAE}"/>
          </ac:spMkLst>
        </pc:spChg>
        <pc:grpChg chg="del mod">
          <ac:chgData name="HUGHES, BEN T. (Student)" userId="380129ed-50dc-49ed-9d2c-d0e4a45e185e" providerId="ADAL" clId="{323FB5F0-9D09-48B4-BF3F-C6C0725791BF}" dt="2023-11-24T10:45:27.764" v="3944" actId="165"/>
          <ac:grpSpMkLst>
            <pc:docMk/>
            <pc:sldMk cId="2440869229" sldId="262"/>
            <ac:grpSpMk id="4" creationId="{636FF7FB-6497-37A6-1F87-5F9398E097BE}"/>
          </ac:grpSpMkLst>
        </pc:grpChg>
        <pc:grpChg chg="add">
          <ac:chgData name="HUGHES, BEN T. (Student)" userId="380129ed-50dc-49ed-9d2c-d0e4a45e185e" providerId="ADAL" clId="{323FB5F0-9D09-48B4-BF3F-C6C0725791BF}" dt="2023-11-24T10:22:23.645" v="3861" actId="26606"/>
          <ac:grpSpMkLst>
            <pc:docMk/>
            <pc:sldMk cId="2440869229" sldId="262"/>
            <ac:grpSpMk id="18" creationId="{B4342043-9755-451A-9341-6461ADE858EA}"/>
          </ac:grpSpMkLst>
        </pc:grpChg>
        <pc:grpChg chg="add mod">
          <ac:chgData name="HUGHES, BEN T. (Student)" userId="380129ed-50dc-49ed-9d2c-d0e4a45e185e" providerId="ADAL" clId="{323FB5F0-9D09-48B4-BF3F-C6C0725791BF}" dt="2023-11-24T10:45:33.466" v="3945" actId="164"/>
          <ac:grpSpMkLst>
            <pc:docMk/>
            <pc:sldMk cId="2440869229" sldId="262"/>
            <ac:grpSpMk id="30" creationId="{F4DB72FF-C99B-FF78-C5E7-0361080B46F5}"/>
          </ac:grpSpMkLst>
        </pc:grpChg>
        <pc:grpChg chg="add mod">
          <ac:chgData name="HUGHES, BEN T. (Student)" userId="380129ed-50dc-49ed-9d2c-d0e4a45e185e" providerId="ADAL" clId="{323FB5F0-9D09-48B4-BF3F-C6C0725791BF}" dt="2023-11-24T10:45:36.789" v="3946" actId="164"/>
          <ac:grpSpMkLst>
            <pc:docMk/>
            <pc:sldMk cId="2440869229" sldId="262"/>
            <ac:grpSpMk id="31" creationId="{8886299A-EC52-4A1F-F6F4-BF501876CCA5}"/>
          </ac:grpSpMkLst>
        </pc:grpChg>
        <pc:grpChg chg="add mod">
          <ac:chgData name="HUGHES, BEN T. (Student)" userId="380129ed-50dc-49ed-9d2c-d0e4a45e185e" providerId="ADAL" clId="{323FB5F0-9D09-48B4-BF3F-C6C0725791BF}" dt="2023-11-24T10:45:43.225" v="3947" actId="164"/>
          <ac:grpSpMkLst>
            <pc:docMk/>
            <pc:sldMk cId="2440869229" sldId="262"/>
            <ac:grpSpMk id="32" creationId="{827C7315-88B4-27E8-F4BB-78DD492A6017}"/>
          </ac:grpSpMkLst>
        </pc:grpChg>
        <pc:grpChg chg="add mod">
          <ac:chgData name="HUGHES, BEN T. (Student)" userId="380129ed-50dc-49ed-9d2c-d0e4a45e185e" providerId="ADAL" clId="{323FB5F0-9D09-48B4-BF3F-C6C0725791BF}" dt="2023-11-24T10:45:46.292" v="3948" actId="164"/>
          <ac:grpSpMkLst>
            <pc:docMk/>
            <pc:sldMk cId="2440869229" sldId="262"/>
            <ac:grpSpMk id="33" creationId="{AD1FE636-B5C4-1266-01A1-5275105FEC43}"/>
          </ac:grpSpMkLst>
        </pc:grpChg>
        <pc:grpChg chg="add mod">
          <ac:chgData name="HUGHES, BEN T. (Student)" userId="380129ed-50dc-49ed-9d2c-d0e4a45e185e" providerId="ADAL" clId="{323FB5F0-9D09-48B4-BF3F-C6C0725791BF}" dt="2023-11-24T10:45:49.492" v="3949" actId="164"/>
          <ac:grpSpMkLst>
            <pc:docMk/>
            <pc:sldMk cId="2440869229" sldId="262"/>
            <ac:grpSpMk id="34" creationId="{DE86FBC4-E651-0C81-6EBE-A2F7E54C17A5}"/>
          </ac:grpSpMkLst>
        </pc:grpChg>
        <pc:grpChg chg="add mod">
          <ac:chgData name="HUGHES, BEN T. (Student)" userId="380129ed-50dc-49ed-9d2c-d0e4a45e185e" providerId="ADAL" clId="{323FB5F0-9D09-48B4-BF3F-C6C0725791BF}" dt="2023-11-24T10:45:52.458" v="3950" actId="164"/>
          <ac:grpSpMkLst>
            <pc:docMk/>
            <pc:sldMk cId="2440869229" sldId="262"/>
            <ac:grpSpMk id="35" creationId="{0BAD0EEF-93CA-AB35-2AA1-898E33B023D5}"/>
          </ac:grpSpMkLst>
        </pc:grpChg>
        <pc:graphicFrameChg chg="add del mod modGraphic">
          <ac:chgData name="HUGHES, BEN T. (Student)" userId="380129ed-50dc-49ed-9d2c-d0e4a45e185e" providerId="ADAL" clId="{323FB5F0-9D09-48B4-BF3F-C6C0725791BF}" dt="2023-11-24T10:45:20.474" v="3943" actId="18245"/>
          <ac:graphicFrameMkLst>
            <pc:docMk/>
            <pc:sldMk cId="2440869229" sldId="262"/>
            <ac:graphicFrameMk id="5" creationId="{0E55AC60-2A03-DE56-2B85-3947F100C746}"/>
          </ac:graphicFrameMkLst>
        </pc:graphicFrameChg>
        <pc:picChg chg="add mod">
          <ac:chgData name="HUGHES, BEN T. (Student)" userId="380129ed-50dc-49ed-9d2c-d0e4a45e185e" providerId="ADAL" clId="{323FB5F0-9D09-48B4-BF3F-C6C0725791BF}" dt="2023-11-27T10:20:13.442" v="6172" actId="14100"/>
          <ac:picMkLst>
            <pc:docMk/>
            <pc:sldMk cId="2440869229" sldId="262"/>
            <ac:picMk id="3" creationId="{5F16DD85-EA47-63EF-E39F-DE6B77B18443}"/>
          </ac:picMkLst>
        </pc:picChg>
        <pc:picChg chg="add del mod">
          <ac:chgData name="HUGHES, BEN T. (Student)" userId="380129ed-50dc-49ed-9d2c-d0e4a45e185e" providerId="ADAL" clId="{323FB5F0-9D09-48B4-BF3F-C6C0725791BF}" dt="2023-11-27T10:21:35.952" v="6174" actId="34818"/>
          <ac:picMkLst>
            <pc:docMk/>
            <pc:sldMk cId="2440869229" sldId="262"/>
            <ac:picMk id="4" creationId="{21237290-54C3-A0DF-00D8-B6966DCF6C0D}"/>
          </ac:picMkLst>
        </pc:picChg>
        <pc:extLst>
          <p:ext xmlns:p="http://schemas.openxmlformats.org/presentationml/2006/main" uri="{D6D511B9-2390-475A-947B-AFAB55BFBCF1}">
            <pc226:cmChg xmlns:pc226="http://schemas.microsoft.com/office/powerpoint/2022/06/main/command" chg="add mod">
              <pc226:chgData name="HUGHES, BEN T. (Student)" userId="380129ed-50dc-49ed-9d2c-d0e4a45e185e" providerId="ADAL" clId="{323FB5F0-9D09-48B4-BF3F-C6C0725791BF}" dt="2023-11-24T10:21:39.494" v="3843" actId="2056"/>
              <pc2:cmMkLst xmlns:pc2="http://schemas.microsoft.com/office/powerpoint/2019/9/main/command">
                <pc:docMk/>
                <pc:sldMk cId="2440869229" sldId="262"/>
                <pc2:cmMk id="{97937303-DCD9-4326-8C9D-7BF85651FDA7}"/>
              </pc2:cmMkLst>
            </pc226:cmChg>
            <pc226:cmChg xmlns:pc226="http://schemas.microsoft.com/office/powerpoint/2022/06/main/command" chg="add mod">
              <pc226:chgData name="HUGHES, BEN T. (Student)" userId="380129ed-50dc-49ed-9d2c-d0e4a45e185e" providerId="ADAL" clId="{323FB5F0-9D09-48B4-BF3F-C6C0725791BF}" dt="2023-11-27T13:56:10.480" v="8687"/>
              <pc2:cmMkLst xmlns:pc2="http://schemas.microsoft.com/office/powerpoint/2019/9/main/command">
                <pc:docMk/>
                <pc:sldMk cId="2440869229" sldId="262"/>
                <pc2:cmMk id="{E02DDE4E-B334-4A22-BCA8-7E96A15D897B}"/>
              </pc2:cmMkLst>
            </pc226:cmChg>
            <pc226:cmChg xmlns:pc226="http://schemas.microsoft.com/office/powerpoint/2022/06/main/command" chg="add del">
              <pc226:chgData name="HUGHES, BEN T. (Student)" userId="380129ed-50dc-49ed-9d2c-d0e4a45e185e" providerId="ADAL" clId="{323FB5F0-9D09-48B4-BF3F-C6C0725791BF}" dt="2023-11-24T13:51:25.570" v="4690"/>
              <pc2:cmMkLst xmlns:pc2="http://schemas.microsoft.com/office/powerpoint/2019/9/main/command">
                <pc:docMk/>
                <pc:sldMk cId="2440869229" sldId="262"/>
                <pc2:cmMk id="{AD921B64-A99F-4C07-83FC-112090964000}"/>
              </pc2:cmMkLst>
            </pc226:cmChg>
            <pc226:cmChg xmlns:pc226="http://schemas.microsoft.com/office/powerpoint/2022/06/main/command" chg="">
              <pc226:chgData name="HUGHES, BEN T. (Student)" userId="380129ed-50dc-49ed-9d2c-d0e4a45e185e" providerId="ADAL" clId="{323FB5F0-9D09-48B4-BF3F-C6C0725791BF}" dt="2023-11-26T23:45:28.220" v="6020"/>
              <pc2:cmMkLst xmlns:pc2="http://schemas.microsoft.com/office/powerpoint/2019/9/main/command">
                <pc:docMk/>
                <pc:sldMk cId="2440869229" sldId="262"/>
                <pc2:cmMk id="{970D928D-A2F3-49B3-955F-FDF327E79323}"/>
              </pc2:cmMkLst>
              <pc226:cmRplyChg chg="add">
                <pc226:chgData name="HUGHES, BEN T. (Student)" userId="380129ed-50dc-49ed-9d2c-d0e4a45e185e" providerId="ADAL" clId="{323FB5F0-9D09-48B4-BF3F-C6C0725791BF}" dt="2023-11-26T23:14:43.243" v="5774"/>
                <pc2:cmRplyMkLst xmlns:pc2="http://schemas.microsoft.com/office/powerpoint/2019/9/main/command">
                  <pc:docMk/>
                  <pc:sldMk cId="2440869229" sldId="262"/>
                  <pc2:cmMk id="{970D928D-A2F3-49B3-955F-FDF327E79323}"/>
                  <pc2:cmRplyMk id="{42EF868F-7769-47E2-A088-156FF33A610C}"/>
                </pc2:cmRplyMkLst>
              </pc226:cmRplyChg>
              <pc226:cmRplyChg chg="add">
                <pc226:chgData name="HUGHES, BEN T. (Student)" userId="380129ed-50dc-49ed-9d2c-d0e4a45e185e" providerId="ADAL" clId="{323FB5F0-9D09-48B4-BF3F-C6C0725791BF}" dt="2023-11-26T23:45:28.220" v="6020"/>
                <pc2:cmRplyMkLst xmlns:pc2="http://schemas.microsoft.com/office/powerpoint/2019/9/main/command">
                  <pc:docMk/>
                  <pc:sldMk cId="2440869229" sldId="262"/>
                  <pc2:cmMk id="{970D928D-A2F3-49B3-955F-FDF327E79323}"/>
                  <pc2:cmRplyMk id="{A774D5D6-59C5-4AA0-8A52-FBB63FE9AFDF}"/>
                </pc2:cmRplyMkLst>
              </pc226:cmRplyChg>
            </pc226:cmChg>
            <pc226:cmChg xmlns:pc226="http://schemas.microsoft.com/office/powerpoint/2022/06/main/command" chg="mod modRxn">
              <pc226:chgData name="HUGHES, BEN T. (Student)" userId="380129ed-50dc-49ed-9d2c-d0e4a45e185e" providerId="ADAL" clId="{323FB5F0-9D09-48B4-BF3F-C6C0725791BF}" dt="2023-11-27T16:06:15.143" v="8941"/>
              <pc2:cmMkLst xmlns:pc2="http://schemas.microsoft.com/office/powerpoint/2019/9/main/command">
                <pc:docMk/>
                <pc:sldMk cId="2440869229" sldId="262"/>
                <pc2:cmMk id="{DCA859C1-C4C3-584A-B1C7-56C84571606F}"/>
              </pc2:cmMkLst>
              <pc226:cmRplyChg chg="add">
                <pc226:chgData name="HUGHES, BEN T. (Student)" userId="380129ed-50dc-49ed-9d2c-d0e4a45e185e" providerId="ADAL" clId="{323FB5F0-9D09-48B4-BF3F-C6C0725791BF}" dt="2023-11-27T16:06:15.143" v="8941"/>
                <pc2:cmRplyMkLst xmlns:pc2="http://schemas.microsoft.com/office/powerpoint/2019/9/main/command">
                  <pc:docMk/>
                  <pc:sldMk cId="2440869229" sldId="262"/>
                  <pc2:cmMk id="{DCA859C1-C4C3-584A-B1C7-56C84571606F}"/>
                  <pc2:cmRplyMk id="{D010CFB7-C2DD-4C4C-BB2B-59A491077498}"/>
                </pc2:cmRplyMkLst>
              </pc226:cmRplyChg>
            </pc226:cmChg>
            <pc226:cmChg xmlns:pc226="http://schemas.microsoft.com/office/powerpoint/2022/06/main/command" chg="add mod">
              <pc226:chgData name="HUGHES, BEN T. (Student)" userId="380129ed-50dc-49ed-9d2c-d0e4a45e185e" providerId="ADAL" clId="{323FB5F0-9D09-48B4-BF3F-C6C0725791BF}" dt="2023-11-27T13:55:53.789" v="8684"/>
              <pc2:cmMkLst xmlns:pc2="http://schemas.microsoft.com/office/powerpoint/2019/9/main/command">
                <pc:docMk/>
                <pc:sldMk cId="2440869229" sldId="262"/>
                <pc2:cmMk id="{FD0101C4-CCE6-4BE6-8750-5B252A7AE94B}"/>
              </pc2:cmMkLst>
            </pc226:cmChg>
            <pc226:cmChg xmlns:pc226="http://schemas.microsoft.com/office/powerpoint/2022/06/main/command" chg="add">
              <pc226:chgData name="HUGHES, BEN T. (Student)" userId="380129ed-50dc-49ed-9d2c-d0e4a45e185e" providerId="ADAL" clId="{323FB5F0-9D09-48B4-BF3F-C6C0725791BF}" dt="2023-11-27T11:30:47.259" v="8285"/>
              <pc2:cmMkLst xmlns:pc2="http://schemas.microsoft.com/office/powerpoint/2019/9/main/command">
                <pc:docMk/>
                <pc:sldMk cId="2440869229" sldId="262"/>
                <pc2:cmMk id="{2B2BFACC-A568-4223-B985-4673A2BF5152}"/>
              </pc2:cmMkLst>
            </pc226:cmChg>
            <pc226:cmChg xmlns:pc226="http://schemas.microsoft.com/office/powerpoint/2022/06/main/command" chg="add mod">
              <pc226:chgData name="HUGHES, BEN T. (Student)" userId="380129ed-50dc-49ed-9d2c-d0e4a45e185e" providerId="ADAL" clId="{323FB5F0-9D09-48B4-BF3F-C6C0725791BF}" dt="2023-11-27T13:56:07.248" v="8686"/>
              <pc2:cmMkLst xmlns:pc2="http://schemas.microsoft.com/office/powerpoint/2019/9/main/command">
                <pc:docMk/>
                <pc:sldMk cId="2440869229" sldId="262"/>
                <pc2:cmMk id="{F8F908FF-F101-4190-9237-C4155AD1AF96}"/>
              </pc2:cmMkLst>
            </pc226:cmChg>
            <pc226:cmChg xmlns:pc226="http://schemas.microsoft.com/office/powerpoint/2022/06/main/command" chg="add mod">
              <pc226:chgData name="HUGHES, BEN T. (Student)" userId="380129ed-50dc-49ed-9d2c-d0e4a45e185e" providerId="ADAL" clId="{323FB5F0-9D09-48B4-BF3F-C6C0725791BF}" dt="2023-11-27T13:55:59.305" v="8685"/>
              <pc2:cmMkLst xmlns:pc2="http://schemas.microsoft.com/office/powerpoint/2019/9/main/command">
                <pc:docMk/>
                <pc:sldMk cId="2440869229" sldId="262"/>
                <pc2:cmMk id="{3AF9D2FF-A6F0-49D8-B679-5AB950FB169E}"/>
              </pc2:cmMkLst>
              <pc226:cmRplyChg chg="add">
                <pc226:chgData name="HUGHES, BEN T. (Student)" userId="380129ed-50dc-49ed-9d2c-d0e4a45e185e" providerId="ADAL" clId="{323FB5F0-9D09-48B4-BF3F-C6C0725791BF}" dt="2023-11-24T13:52:56.991" v="4863"/>
                <pc2:cmRplyMkLst xmlns:pc2="http://schemas.microsoft.com/office/powerpoint/2019/9/main/command">
                  <pc:docMk/>
                  <pc:sldMk cId="2440869229" sldId="262"/>
                  <pc2:cmMk id="{3AF9D2FF-A6F0-49D8-B679-5AB950FB169E}"/>
                  <pc2:cmRplyMk id="{FBA75953-8AB1-4BC5-8B50-908E247AE57D}"/>
                </pc2:cmRplyMkLst>
              </pc226:cmRplyChg>
            </pc226:cmChg>
          </p:ext>
        </pc:extLst>
      </pc:sldChg>
      <pc:sldChg chg="addSp delSp modSp new mod modTransition setBg addCm modCm">
        <pc:chgData name="HUGHES, BEN T. (Student)" userId="380129ed-50dc-49ed-9d2c-d0e4a45e185e" providerId="ADAL" clId="{323FB5F0-9D09-48B4-BF3F-C6C0725791BF}" dt="2023-12-01T12:34:17.624" v="11776" actId="478"/>
        <pc:sldMkLst>
          <pc:docMk/>
          <pc:sldMk cId="753063544" sldId="263"/>
        </pc:sldMkLst>
        <pc:spChg chg="mod">
          <ac:chgData name="HUGHES, BEN T. (Student)" userId="380129ed-50dc-49ed-9d2c-d0e4a45e185e" providerId="ADAL" clId="{323FB5F0-9D09-48B4-BF3F-C6C0725791BF}" dt="2023-12-01T12:34:14.528" v="11775" actId="1036"/>
          <ac:spMkLst>
            <pc:docMk/>
            <pc:sldMk cId="753063544" sldId="263"/>
            <ac:spMk id="2" creationId="{B49F0337-6855-8085-EFC5-1F5874450E1D}"/>
          </ac:spMkLst>
        </pc:spChg>
        <pc:spChg chg="mod">
          <ac:chgData name="HUGHES, BEN T. (Student)" userId="380129ed-50dc-49ed-9d2c-d0e4a45e185e" providerId="ADAL" clId="{323FB5F0-9D09-48B4-BF3F-C6C0725791BF}" dt="2023-12-01T12:34:14.528" v="11775" actId="1036"/>
          <ac:spMkLst>
            <pc:docMk/>
            <pc:sldMk cId="753063544" sldId="263"/>
            <ac:spMk id="3" creationId="{C93B9442-48D3-41D7-5F24-46B851EA2E6A}"/>
          </ac:spMkLst>
        </pc:spChg>
        <pc:spChg chg="add del">
          <ac:chgData name="HUGHES, BEN T. (Student)" userId="380129ed-50dc-49ed-9d2c-d0e4a45e185e" providerId="ADAL" clId="{323FB5F0-9D09-48B4-BF3F-C6C0725791BF}" dt="2023-11-24T10:49:53.475" v="4039" actId="26606"/>
          <ac:spMkLst>
            <pc:docMk/>
            <pc:sldMk cId="753063544" sldId="263"/>
            <ac:spMk id="9" creationId="{3964958D-AF5D-4863-B5FB-83F6B8CB12A0}"/>
          </ac:spMkLst>
        </pc:spChg>
        <pc:spChg chg="add del">
          <ac:chgData name="HUGHES, BEN T. (Student)" userId="380129ed-50dc-49ed-9d2c-d0e4a45e185e" providerId="ADAL" clId="{323FB5F0-9D09-48B4-BF3F-C6C0725791BF}" dt="2023-11-24T10:49:53.475" v="4039" actId="26606"/>
          <ac:spMkLst>
            <pc:docMk/>
            <pc:sldMk cId="753063544" sldId="263"/>
            <ac:spMk id="15" creationId="{89C8D586-1ECD-4981-BED2-97336112C0AD}"/>
          </ac:spMkLst>
        </pc:spChg>
        <pc:spChg chg="add del">
          <ac:chgData name="HUGHES, BEN T. (Student)" userId="380129ed-50dc-49ed-9d2c-d0e4a45e185e" providerId="ADAL" clId="{323FB5F0-9D09-48B4-BF3F-C6C0725791BF}" dt="2023-11-24T10:49:32.038" v="4036" actId="26606"/>
          <ac:spMkLst>
            <pc:docMk/>
            <pc:sldMk cId="753063544" sldId="263"/>
            <ac:spMk id="18" creationId="{2A0E4E09-FC02-4ADC-951A-3FFA90B6FE39}"/>
          </ac:spMkLst>
        </pc:spChg>
        <pc:spChg chg="add del">
          <ac:chgData name="HUGHES, BEN T. (Student)" userId="380129ed-50dc-49ed-9d2c-d0e4a45e185e" providerId="ADAL" clId="{323FB5F0-9D09-48B4-BF3F-C6C0725791BF}" dt="2023-11-24T10:49:32.038" v="4036" actId="26606"/>
          <ac:spMkLst>
            <pc:docMk/>
            <pc:sldMk cId="753063544" sldId="263"/>
            <ac:spMk id="20" creationId="{0060CE1A-A2ED-43AC-857D-05822177FAD1}"/>
          </ac:spMkLst>
        </pc:spChg>
        <pc:grpChg chg="add del">
          <ac:chgData name="HUGHES, BEN T. (Student)" userId="380129ed-50dc-49ed-9d2c-d0e4a45e185e" providerId="ADAL" clId="{323FB5F0-9D09-48B4-BF3F-C6C0725791BF}" dt="2023-11-24T10:49:53.475" v="4039" actId="26606"/>
          <ac:grpSpMkLst>
            <pc:docMk/>
            <pc:sldMk cId="753063544" sldId="263"/>
            <ac:grpSpMk id="11" creationId="{11002ACD-3B0C-4885-8754-8A00E926FE4B}"/>
          </ac:grpSpMkLst>
        </pc:grpChg>
        <pc:grpChg chg="add del">
          <ac:chgData name="HUGHES, BEN T. (Student)" userId="380129ed-50dc-49ed-9d2c-d0e4a45e185e" providerId="ADAL" clId="{323FB5F0-9D09-48B4-BF3F-C6C0725791BF}" dt="2023-11-24T10:49:53.475" v="4039" actId="26606"/>
          <ac:grpSpMkLst>
            <pc:docMk/>
            <pc:sldMk cId="753063544" sldId="263"/>
            <ac:grpSpMk id="16" creationId="{AF001A23-2767-4A31-BD30-56112DE9527E}"/>
          </ac:grpSpMkLst>
        </pc:grpChg>
        <pc:grpChg chg="add del">
          <ac:chgData name="HUGHES, BEN T. (Student)" userId="380129ed-50dc-49ed-9d2c-d0e4a45e185e" providerId="ADAL" clId="{323FB5F0-9D09-48B4-BF3F-C6C0725791BF}" dt="2023-11-24T10:49:32.038" v="4036" actId="26606"/>
          <ac:grpSpMkLst>
            <pc:docMk/>
            <pc:sldMk cId="753063544" sldId="263"/>
            <ac:grpSpMk id="22" creationId="{D68B9961-F007-40D1-AF51-61B6DE5106CE}"/>
          </ac:grpSpMkLst>
        </pc:grpChg>
        <pc:picChg chg="add del mod">
          <ac:chgData name="HUGHES, BEN T. (Student)" userId="380129ed-50dc-49ed-9d2c-d0e4a45e185e" providerId="ADAL" clId="{323FB5F0-9D09-48B4-BF3F-C6C0725791BF}" dt="2023-11-30T15:46:41.720" v="11445" actId="478"/>
          <ac:picMkLst>
            <pc:docMk/>
            <pc:sldMk cId="753063544" sldId="263"/>
            <ac:picMk id="4" creationId="{FBC478C1-5167-C5CE-9D03-B4EBD3B94BA9}"/>
          </ac:picMkLst>
        </pc:picChg>
        <pc:picChg chg="add mod">
          <ac:chgData name="HUGHES, BEN T. (Student)" userId="380129ed-50dc-49ed-9d2c-d0e4a45e185e" providerId="ADAL" clId="{323FB5F0-9D09-48B4-BF3F-C6C0725791BF}" dt="2023-11-24T10:49:53.475" v="4039" actId="26606"/>
          <ac:picMkLst>
            <pc:docMk/>
            <pc:sldMk cId="753063544" sldId="263"/>
            <ac:picMk id="5" creationId="{481142E4-D429-FEB1-07F3-CE91C9BE04CD}"/>
          </ac:picMkLst>
        </pc:picChg>
        <pc:picChg chg="add del mod">
          <ac:chgData name="HUGHES, BEN T. (Student)" userId="380129ed-50dc-49ed-9d2c-d0e4a45e185e" providerId="ADAL" clId="{323FB5F0-9D09-48B4-BF3F-C6C0725791BF}" dt="2023-12-01T12:34:17.624" v="11776" actId="478"/>
          <ac:picMkLst>
            <pc:docMk/>
            <pc:sldMk cId="753063544" sldId="263"/>
            <ac:picMk id="6" creationId="{BAD573AC-F8E7-AC6C-D77C-4BA6493A9324}"/>
          </ac:picMkLst>
        </pc:picChg>
        <pc:picChg chg="add del mod">
          <ac:chgData name="HUGHES, BEN T. (Student)" userId="380129ed-50dc-49ed-9d2c-d0e4a45e185e" providerId="ADAL" clId="{323FB5F0-9D09-48B4-BF3F-C6C0725791BF}" dt="2023-11-27T10:21:35.952" v="6174" actId="34818"/>
          <ac:picMkLst>
            <pc:docMk/>
            <pc:sldMk cId="753063544" sldId="263"/>
            <ac:picMk id="6" creationId="{D63CA392-75CB-4195-E347-D6DD8493B368}"/>
          </ac:picMkLst>
        </pc:picChg>
        <pc:extLst>
          <p:ext xmlns:p="http://schemas.openxmlformats.org/presentationml/2006/main" uri="{D6D511B9-2390-475A-947B-AFAB55BFBCF1}">
            <pc226:cmChg xmlns:pc226="http://schemas.microsoft.com/office/powerpoint/2022/06/main/command" chg="add">
              <pc226:chgData name="HUGHES, BEN T. (Student)" userId="380129ed-50dc-49ed-9d2c-d0e4a45e185e" providerId="ADAL" clId="{323FB5F0-9D09-48B4-BF3F-C6C0725791BF}" dt="2023-11-28T15:18:16.784" v="9434"/>
              <pc2:cmMkLst xmlns:pc2="http://schemas.microsoft.com/office/powerpoint/2019/9/main/command">
                <pc:docMk/>
                <pc:sldMk cId="753063544" sldId="263"/>
                <pc2:cmMk id="{4C533F9E-92D0-4AA2-BE30-D0D3362A1FCB}"/>
              </pc2:cmMkLst>
            </pc226:cmChg>
            <pc226:cmChg xmlns:pc226="http://schemas.microsoft.com/office/powerpoint/2022/06/main/command" chg="add mod">
              <pc226:chgData name="HUGHES, BEN T. (Student)" userId="380129ed-50dc-49ed-9d2c-d0e4a45e185e" providerId="ADAL" clId="{323FB5F0-9D09-48B4-BF3F-C6C0725791BF}" dt="2023-11-29T13:33:37.275" v="11438" actId="33524"/>
              <pc2:cmMkLst xmlns:pc2="http://schemas.microsoft.com/office/powerpoint/2019/9/main/command">
                <pc:docMk/>
                <pc:sldMk cId="753063544" sldId="263"/>
                <pc2:cmMk id="{55D7B0E2-3E6A-403C-BCE0-CF0A979EF658}"/>
              </pc2:cmMkLst>
            </pc226:cmChg>
          </p:ext>
        </pc:extLst>
      </pc:sldChg>
      <pc:sldChg chg="add del">
        <pc:chgData name="HUGHES, BEN T. (Student)" userId="380129ed-50dc-49ed-9d2c-d0e4a45e185e" providerId="ADAL" clId="{323FB5F0-9D09-48B4-BF3F-C6C0725791BF}" dt="2023-11-24T10:26:39.748" v="3907" actId="47"/>
        <pc:sldMkLst>
          <pc:docMk/>
          <pc:sldMk cId="1002209315" sldId="264"/>
        </pc:sldMkLst>
      </pc:sldChg>
      <pc:sldChg chg="addSp delSp modSp new add del mod modTransition setBg modAnim addCm modCm modNotesTx">
        <pc:chgData name="HUGHES, BEN T. (Student)" userId="380129ed-50dc-49ed-9d2c-d0e4a45e185e" providerId="ADAL" clId="{323FB5F0-9D09-48B4-BF3F-C6C0725791BF}" dt="2023-12-02T12:55:01.900" v="14802" actId="20577"/>
        <pc:sldMkLst>
          <pc:docMk/>
          <pc:sldMk cId="2647837179" sldId="264"/>
        </pc:sldMkLst>
        <pc:spChg chg="mod">
          <ac:chgData name="HUGHES, BEN T. (Student)" userId="380129ed-50dc-49ed-9d2c-d0e4a45e185e" providerId="ADAL" clId="{323FB5F0-9D09-48B4-BF3F-C6C0725791BF}" dt="2023-12-01T12:32:28.005" v="11708" actId="20577"/>
          <ac:spMkLst>
            <pc:docMk/>
            <pc:sldMk cId="2647837179" sldId="264"/>
            <ac:spMk id="2" creationId="{B172005C-4C4F-D3FE-7F79-3A5F775CE375}"/>
          </ac:spMkLst>
        </pc:spChg>
        <pc:spChg chg="del mod">
          <ac:chgData name="HUGHES, BEN T. (Student)" userId="380129ed-50dc-49ed-9d2c-d0e4a45e185e" providerId="ADAL" clId="{323FB5F0-9D09-48B4-BF3F-C6C0725791BF}" dt="2023-11-25T18:10:09.151" v="5662" actId="26606"/>
          <ac:spMkLst>
            <pc:docMk/>
            <pc:sldMk cId="2647837179" sldId="264"/>
            <ac:spMk id="3" creationId="{6CA03BCD-64B5-226B-2A73-A43FE1D7D995}"/>
          </ac:spMkLst>
        </pc:spChg>
        <pc:spChg chg="mod topLvl">
          <ac:chgData name="HUGHES, BEN T. (Student)" userId="380129ed-50dc-49ed-9d2c-d0e4a45e185e" providerId="ADAL" clId="{323FB5F0-9D09-48B4-BF3F-C6C0725791BF}" dt="2023-11-26T23:30:58.790" v="5990" actId="18245"/>
          <ac:spMkLst>
            <pc:docMk/>
            <pc:sldMk cId="2647837179" sldId="264"/>
            <ac:spMk id="4" creationId="{10E373D1-58E1-56AA-7387-85D9D3FD2BEB}"/>
          </ac:spMkLst>
        </pc:spChg>
        <pc:spChg chg="mod topLvl">
          <ac:chgData name="HUGHES, BEN T. (Student)" userId="380129ed-50dc-49ed-9d2c-d0e4a45e185e" providerId="ADAL" clId="{323FB5F0-9D09-48B4-BF3F-C6C0725791BF}" dt="2023-11-26T23:30:58.790" v="5990" actId="18245"/>
          <ac:spMkLst>
            <pc:docMk/>
            <pc:sldMk cId="2647837179" sldId="264"/>
            <ac:spMk id="6" creationId="{5E3E3C34-37FA-2FD7-2C17-297392D22B55}"/>
          </ac:spMkLst>
        </pc:spChg>
        <pc:spChg chg="mod topLvl">
          <ac:chgData name="HUGHES, BEN T. (Student)" userId="380129ed-50dc-49ed-9d2c-d0e4a45e185e" providerId="ADAL" clId="{323FB5F0-9D09-48B4-BF3F-C6C0725791BF}" dt="2023-11-26T23:30:58.790" v="5990" actId="18245"/>
          <ac:spMkLst>
            <pc:docMk/>
            <pc:sldMk cId="2647837179" sldId="264"/>
            <ac:spMk id="7" creationId="{8CEC01B8-331C-92FD-F262-0613C007BE8B}"/>
          </ac:spMkLst>
        </pc:spChg>
        <pc:spChg chg="mod topLvl">
          <ac:chgData name="HUGHES, BEN T. (Student)" userId="380129ed-50dc-49ed-9d2c-d0e4a45e185e" providerId="ADAL" clId="{323FB5F0-9D09-48B4-BF3F-C6C0725791BF}" dt="2023-11-26T23:30:58.790" v="5990" actId="18245"/>
          <ac:spMkLst>
            <pc:docMk/>
            <pc:sldMk cId="2647837179" sldId="264"/>
            <ac:spMk id="8" creationId="{197CD40F-B063-C6F8-FF20-0CACA2F01991}"/>
          </ac:spMkLst>
        </pc:spChg>
        <pc:spChg chg="mod topLvl">
          <ac:chgData name="HUGHES, BEN T. (Student)" userId="380129ed-50dc-49ed-9d2c-d0e4a45e185e" providerId="ADAL" clId="{323FB5F0-9D09-48B4-BF3F-C6C0725791BF}" dt="2023-11-26T23:30:58.790" v="5990" actId="18245"/>
          <ac:spMkLst>
            <pc:docMk/>
            <pc:sldMk cId="2647837179" sldId="264"/>
            <ac:spMk id="9" creationId="{BB63FE23-4792-676F-82F3-CE75DB8256D4}"/>
          </ac:spMkLst>
        </pc:spChg>
        <pc:spChg chg="add mod">
          <ac:chgData name="HUGHES, BEN T. (Student)" userId="380129ed-50dc-49ed-9d2c-d0e4a45e185e" providerId="ADAL" clId="{323FB5F0-9D09-48B4-BF3F-C6C0725791BF}" dt="2023-11-27T10:04:27.071" v="6035" actId="26606"/>
          <ac:spMkLst>
            <pc:docMk/>
            <pc:sldMk cId="2647837179" sldId="264"/>
            <ac:spMk id="10" creationId="{3FD711E9-7F79-40A9-8D9E-4AE293C154A5}"/>
          </ac:spMkLst>
        </pc:spChg>
        <pc:spChg chg="mod topLvl">
          <ac:chgData name="HUGHES, BEN T. (Student)" userId="380129ed-50dc-49ed-9d2c-d0e4a45e185e" providerId="ADAL" clId="{323FB5F0-9D09-48B4-BF3F-C6C0725791BF}" dt="2023-11-26T23:30:58.314" v="5989" actId="165"/>
          <ac:spMkLst>
            <pc:docMk/>
            <pc:sldMk cId="2647837179" sldId="264"/>
            <ac:spMk id="11" creationId="{EFE7A2E0-956E-EEEE-6CBA-ED4B34D73D0C}"/>
          </ac:spMkLst>
        </pc:spChg>
        <pc:spChg chg="mod topLvl">
          <ac:chgData name="HUGHES, BEN T. (Student)" userId="380129ed-50dc-49ed-9d2c-d0e4a45e185e" providerId="ADAL" clId="{323FB5F0-9D09-48B4-BF3F-C6C0725791BF}" dt="2023-12-02T12:46:26.676" v="14600" actId="20577"/>
          <ac:spMkLst>
            <pc:docMk/>
            <pc:sldMk cId="2647837179" sldId="264"/>
            <ac:spMk id="13" creationId="{DF27BB7E-6443-2744-5B6E-DE9886D88EC0}"/>
          </ac:spMkLst>
        </pc:spChg>
        <pc:spChg chg="mod topLvl">
          <ac:chgData name="HUGHES, BEN T. (Student)" userId="380129ed-50dc-49ed-9d2c-d0e4a45e185e" providerId="ADAL" clId="{323FB5F0-9D09-48B4-BF3F-C6C0725791BF}" dt="2023-11-28T11:33:19.211" v="9323" actId="165"/>
          <ac:spMkLst>
            <pc:docMk/>
            <pc:sldMk cId="2647837179" sldId="264"/>
            <ac:spMk id="14" creationId="{7C3017BF-80EE-3CD3-C553-50BD2CA95F5C}"/>
          </ac:spMkLst>
        </pc:spChg>
        <pc:spChg chg="mod topLvl">
          <ac:chgData name="HUGHES, BEN T. (Student)" userId="380129ed-50dc-49ed-9d2c-d0e4a45e185e" providerId="ADAL" clId="{323FB5F0-9D09-48B4-BF3F-C6C0725791BF}" dt="2023-11-28T11:33:19.211" v="9323" actId="165"/>
          <ac:spMkLst>
            <pc:docMk/>
            <pc:sldMk cId="2647837179" sldId="264"/>
            <ac:spMk id="15" creationId="{B8D687EF-6CED-B277-EEB6-A35B75E5E0EB}"/>
          </ac:spMkLst>
        </pc:spChg>
        <pc:spChg chg="mod topLvl">
          <ac:chgData name="HUGHES, BEN T. (Student)" userId="380129ed-50dc-49ed-9d2c-d0e4a45e185e" providerId="ADAL" clId="{323FB5F0-9D09-48B4-BF3F-C6C0725791BF}" dt="2023-11-28T11:33:19.211" v="9323" actId="165"/>
          <ac:spMkLst>
            <pc:docMk/>
            <pc:sldMk cId="2647837179" sldId="264"/>
            <ac:spMk id="16" creationId="{609FBB81-4768-C845-C16E-0B1F5E9FA170}"/>
          </ac:spMkLst>
        </pc:spChg>
        <pc:spChg chg="mod topLvl">
          <ac:chgData name="HUGHES, BEN T. (Student)" userId="380129ed-50dc-49ed-9d2c-d0e4a45e185e" providerId="ADAL" clId="{323FB5F0-9D09-48B4-BF3F-C6C0725791BF}" dt="2023-12-02T12:53:17.020" v="14650" actId="20577"/>
          <ac:spMkLst>
            <pc:docMk/>
            <pc:sldMk cId="2647837179" sldId="264"/>
            <ac:spMk id="17" creationId="{EA70086E-1902-42AF-5D01-5104FE0CEC57}"/>
          </ac:spMkLst>
        </pc:spChg>
        <pc:spChg chg="mod topLvl">
          <ac:chgData name="HUGHES, BEN T. (Student)" userId="380129ed-50dc-49ed-9d2c-d0e4a45e185e" providerId="ADAL" clId="{323FB5F0-9D09-48B4-BF3F-C6C0725791BF}" dt="2023-11-28T11:33:19.211" v="9323" actId="165"/>
          <ac:spMkLst>
            <pc:docMk/>
            <pc:sldMk cId="2647837179" sldId="264"/>
            <ac:spMk id="18" creationId="{58D39CF1-D99D-3CBD-4D6F-54007B3FA10C}"/>
          </ac:spMkLst>
        </pc:spChg>
        <pc:spChg chg="add del">
          <ac:chgData name="HUGHES, BEN T. (Student)" userId="380129ed-50dc-49ed-9d2c-d0e4a45e185e" providerId="ADAL" clId="{323FB5F0-9D09-48B4-BF3F-C6C0725791BF}" dt="2023-11-27T10:04:27.071" v="6035" actId="26606"/>
          <ac:spMkLst>
            <pc:docMk/>
            <pc:sldMk cId="2647837179" sldId="264"/>
            <ac:spMk id="23" creationId="{BCFFB95F-D901-4937-8084-8A7BAA84FAFB}"/>
          </ac:spMkLst>
        </pc:spChg>
        <pc:grpChg chg="add del mod">
          <ac:chgData name="HUGHES, BEN T. (Student)" userId="380129ed-50dc-49ed-9d2c-d0e4a45e185e" providerId="ADAL" clId="{323FB5F0-9D09-48B4-BF3F-C6C0725791BF}" dt="2023-11-26T23:30:58.790" v="5990" actId="18245"/>
          <ac:grpSpMkLst>
            <pc:docMk/>
            <pc:sldMk cId="2647837179" sldId="264"/>
            <ac:grpSpMk id="3" creationId="{E4C8957D-C1A0-6252-5E06-BA0C3366F585}"/>
          </ac:grpSpMkLst>
        </pc:grpChg>
        <pc:grpChg chg="add del mod">
          <ac:chgData name="HUGHES, BEN T. (Student)" userId="380129ed-50dc-49ed-9d2c-d0e4a45e185e" providerId="ADAL" clId="{323FB5F0-9D09-48B4-BF3F-C6C0725791BF}" dt="2023-11-28T11:33:19.211" v="9323" actId="165"/>
          <ac:grpSpMkLst>
            <pc:docMk/>
            <pc:sldMk cId="2647837179" sldId="264"/>
            <ac:grpSpMk id="4" creationId="{7485F6D0-2CF5-3943-6A8E-13AB4385A062}"/>
          </ac:grpSpMkLst>
        </pc:grpChg>
        <pc:grpChg chg="del mod">
          <ac:chgData name="HUGHES, BEN T. (Student)" userId="380129ed-50dc-49ed-9d2c-d0e4a45e185e" providerId="ADAL" clId="{323FB5F0-9D09-48B4-BF3F-C6C0725791BF}" dt="2023-11-26T23:31:39.154" v="5994" actId="165"/>
          <ac:grpSpMkLst>
            <pc:docMk/>
            <pc:sldMk cId="2647837179" sldId="264"/>
            <ac:grpSpMk id="12" creationId="{099A5884-8621-801C-5B2B-1917482C3AA5}"/>
          </ac:grpSpMkLst>
        </pc:grpChg>
        <pc:grpChg chg="add del">
          <ac:chgData name="HUGHES, BEN T. (Student)" userId="380129ed-50dc-49ed-9d2c-d0e4a45e185e" providerId="ADAL" clId="{323FB5F0-9D09-48B4-BF3F-C6C0725791BF}" dt="2023-11-27T10:04:27.071" v="6035" actId="26606"/>
          <ac:grpSpMkLst>
            <pc:docMk/>
            <pc:sldMk cId="2647837179" sldId="264"/>
            <ac:grpSpMk id="25" creationId="{60F473BD-3FD3-4548-A8F5-11D3C9CB88BC}"/>
          </ac:grpSpMkLst>
        </pc:grpChg>
        <pc:graphicFrameChg chg="add del mod modGraphic">
          <ac:chgData name="HUGHES, BEN T. (Student)" userId="380129ed-50dc-49ed-9d2c-d0e4a45e185e" providerId="ADAL" clId="{323FB5F0-9D09-48B4-BF3F-C6C0725791BF}" dt="2023-11-26T23:31:34.914" v="5993" actId="18245"/>
          <ac:graphicFrameMkLst>
            <pc:docMk/>
            <pc:sldMk cId="2647837179" sldId="264"/>
            <ac:graphicFrameMk id="5" creationId="{0DE95ACB-F5CA-0495-F186-398E298F0B76}"/>
          </ac:graphicFrameMkLst>
        </pc:graphicFrameChg>
        <pc:picChg chg="add del mod">
          <ac:chgData name="HUGHES, BEN T. (Student)" userId="380129ed-50dc-49ed-9d2c-d0e4a45e185e" providerId="ADAL" clId="{323FB5F0-9D09-48B4-BF3F-C6C0725791BF}" dt="2023-11-30T15:46:54.897" v="11449" actId="478"/>
          <ac:picMkLst>
            <pc:docMk/>
            <pc:sldMk cId="2647837179" sldId="264"/>
            <ac:picMk id="3" creationId="{A04EB62A-416F-61DD-3073-2E0136DAD7DB}"/>
          </ac:picMkLst>
        </pc:picChg>
        <pc:picChg chg="add mod">
          <ac:chgData name="HUGHES, BEN T. (Student)" userId="380129ed-50dc-49ed-9d2c-d0e4a45e185e" providerId="ADAL" clId="{323FB5F0-9D09-48B4-BF3F-C6C0725791BF}" dt="2023-12-01T12:21:45.402" v="11471"/>
          <ac:picMkLst>
            <pc:docMk/>
            <pc:sldMk cId="2647837179" sldId="264"/>
            <ac:picMk id="4" creationId="{00F1CCC3-5045-35A2-BBB0-88306F22B311}"/>
          </ac:picMkLst>
        </pc:picChg>
        <pc:picChg chg="add del mod">
          <ac:chgData name="HUGHES, BEN T. (Student)" userId="380129ed-50dc-49ed-9d2c-d0e4a45e185e" providerId="ADAL" clId="{323FB5F0-9D09-48B4-BF3F-C6C0725791BF}" dt="2023-11-27T10:21:35.952" v="6174" actId="34818"/>
          <ac:picMkLst>
            <pc:docMk/>
            <pc:sldMk cId="2647837179" sldId="264"/>
            <ac:picMk id="4" creationId="{FD492526-4EE9-09A9-B67A-49F42E539AA7}"/>
          </ac:picMkLst>
        </pc:picChg>
        <pc:extLst>
          <p:ext xmlns:p="http://schemas.openxmlformats.org/presentationml/2006/main" uri="{D6D511B9-2390-475A-947B-AFAB55BFBCF1}">
            <pc226:cmChg xmlns:pc226="http://schemas.microsoft.com/office/powerpoint/2022/06/main/command" chg="add">
              <pc226:chgData name="HUGHES, BEN T. (Student)" userId="380129ed-50dc-49ed-9d2c-d0e4a45e185e" providerId="ADAL" clId="{323FB5F0-9D09-48B4-BF3F-C6C0725791BF}" dt="2023-11-28T15:23:19.164" v="9438"/>
              <pc2:cmMkLst xmlns:pc2="http://schemas.microsoft.com/office/powerpoint/2019/9/main/command">
                <pc:docMk/>
                <pc:sldMk cId="2647837179" sldId="264"/>
                <pc2:cmMk id="{51C59897-0627-4A1F-9524-01EE857902AA}"/>
              </pc2:cmMkLst>
            </pc226:cmChg>
            <pc226:cmChg xmlns:pc226="http://schemas.microsoft.com/office/powerpoint/2022/06/main/command" chg="add mod">
              <pc226:chgData name="HUGHES, BEN T. (Student)" userId="380129ed-50dc-49ed-9d2c-d0e4a45e185e" providerId="ADAL" clId="{323FB5F0-9D09-48B4-BF3F-C6C0725791BF}" dt="2023-12-01T12:32:28.005" v="11708" actId="20577"/>
              <pc2:cmMkLst xmlns:pc2="http://schemas.microsoft.com/office/powerpoint/2019/9/main/command">
                <pc:docMk/>
                <pc:sldMk cId="2647837179" sldId="264"/>
                <pc2:cmMk id="{7CA2F6B9-A015-4588-BEDF-48FB29DF9BD8}"/>
              </pc2:cmMkLst>
              <pc226:cmRplyChg chg="add">
                <pc226:chgData name="HUGHES, BEN T. (Student)" userId="380129ed-50dc-49ed-9d2c-d0e4a45e185e" providerId="ADAL" clId="{323FB5F0-9D09-48B4-BF3F-C6C0725791BF}" dt="2023-11-27T13:51:48.750" v="8679"/>
                <pc2:cmRplyMkLst xmlns:pc2="http://schemas.microsoft.com/office/powerpoint/2019/9/main/command">
                  <pc:docMk/>
                  <pc:sldMk cId="2647837179" sldId="264"/>
                  <pc2:cmMk id="{7CA2F6B9-A015-4588-BEDF-48FB29DF9BD8}"/>
                  <pc2:cmRplyMk id="{D6727E70-16BB-4D2F-BE5F-0A5B833D3AEA}"/>
                </pc2:cmRplyMkLst>
              </pc226:cmRplyChg>
              <pc226:cmRplyChg chg="add del">
                <pc226:chgData name="HUGHES, BEN T. (Student)" userId="380129ed-50dc-49ed-9d2c-d0e4a45e185e" providerId="ADAL" clId="{323FB5F0-9D09-48B4-BF3F-C6C0725791BF}" dt="2023-11-27T13:51:08.646" v="8678"/>
                <pc2:cmRplyMkLst xmlns:pc2="http://schemas.microsoft.com/office/powerpoint/2019/9/main/command">
                  <pc:docMk/>
                  <pc:sldMk cId="2647837179" sldId="264"/>
                  <pc2:cmMk id="{7CA2F6B9-A015-4588-BEDF-48FB29DF9BD8}"/>
                  <pc2:cmRplyMk id="{38826984-D833-4271-8DBD-FBC231E18200}"/>
                </pc2:cmRplyMkLst>
              </pc226:cmRplyChg>
              <pc226:cmRplyChg chg="add">
                <pc226:chgData name="HUGHES, BEN T. (Student)" userId="380129ed-50dc-49ed-9d2c-d0e4a45e185e" providerId="ADAL" clId="{323FB5F0-9D09-48B4-BF3F-C6C0725791BF}" dt="2023-11-27T14:42:38.377" v="8859"/>
                <pc2:cmRplyMkLst xmlns:pc2="http://schemas.microsoft.com/office/powerpoint/2019/9/main/command">
                  <pc:docMk/>
                  <pc:sldMk cId="2647837179" sldId="264"/>
                  <pc2:cmMk id="{7CA2F6B9-A015-4588-BEDF-48FB29DF9BD8}"/>
                  <pc2:cmRplyMk id="{82F283DF-47F8-4DCE-885B-6320040D5B84}"/>
                </pc2:cmRplyMkLst>
              </pc226:cmRplyChg>
            </pc226:cmChg>
          </p:ext>
        </pc:extLst>
      </pc:sldChg>
      <pc:sldChg chg="modSp add del mod">
        <pc:chgData name="HUGHES, BEN T. (Student)" userId="380129ed-50dc-49ed-9d2c-d0e4a45e185e" providerId="ADAL" clId="{323FB5F0-9D09-48B4-BF3F-C6C0725791BF}" dt="2023-11-24T10:19:19.317" v="3827" actId="2696"/>
        <pc:sldMkLst>
          <pc:docMk/>
          <pc:sldMk cId="3577534173" sldId="264"/>
        </pc:sldMkLst>
        <pc:spChg chg="mod">
          <ac:chgData name="HUGHES, BEN T. (Student)" userId="380129ed-50dc-49ed-9d2c-d0e4a45e185e" providerId="ADAL" clId="{323FB5F0-9D09-48B4-BF3F-C6C0725791BF}" dt="2023-11-22T14:37:37.308" v="1705" actId="20577"/>
          <ac:spMkLst>
            <pc:docMk/>
            <pc:sldMk cId="3577534173" sldId="264"/>
            <ac:spMk id="3" creationId="{ABCFBCDF-840B-D78A-100B-65B23393FB6A}"/>
          </ac:spMkLst>
        </pc:spChg>
      </pc:sldChg>
      <pc:sldChg chg="addSp delSp modSp mod modTransition addCm modCm">
        <pc:chgData name="HUGHES, BEN T. (Student)" userId="380129ed-50dc-49ed-9d2c-d0e4a45e185e" providerId="ADAL" clId="{323FB5F0-9D09-48B4-BF3F-C6C0725791BF}" dt="2023-11-28T11:25:04.831" v="9291"/>
        <pc:sldMkLst>
          <pc:docMk/>
          <pc:sldMk cId="2356298843" sldId="265"/>
        </pc:sldMkLst>
        <pc:picChg chg="add mod">
          <ac:chgData name="HUGHES, BEN T. (Student)" userId="380129ed-50dc-49ed-9d2c-d0e4a45e185e" providerId="ADAL" clId="{323FB5F0-9D09-48B4-BF3F-C6C0725791BF}" dt="2023-11-27T10:17:57.013" v="6157" actId="34818"/>
          <ac:picMkLst>
            <pc:docMk/>
            <pc:sldMk cId="2356298843" sldId="265"/>
            <ac:picMk id="3" creationId="{58BE0712-07A0-817B-FF8B-F6A0B53D9A68}"/>
          </ac:picMkLst>
        </pc:picChg>
        <pc:picChg chg="add del mod">
          <ac:chgData name="HUGHES, BEN T. (Student)" userId="380129ed-50dc-49ed-9d2c-d0e4a45e185e" providerId="ADAL" clId="{323FB5F0-9D09-48B4-BF3F-C6C0725791BF}" dt="2023-11-27T10:21:35.952" v="6174" actId="34818"/>
          <ac:picMkLst>
            <pc:docMk/>
            <pc:sldMk cId="2356298843" sldId="265"/>
            <ac:picMk id="8" creationId="{ECCCA1D5-BC3F-727F-9E53-2D2F51CDEC1A}"/>
          </ac:picMkLst>
        </pc:picChg>
        <pc:extLst>
          <p:ext xmlns:p="http://schemas.openxmlformats.org/presentationml/2006/main" uri="{D6D511B9-2390-475A-947B-AFAB55BFBCF1}">
            <pc226:cmChg xmlns:pc226="http://schemas.microsoft.com/office/powerpoint/2022/06/main/command" chg="">
              <pc226:chgData name="HUGHES, BEN T. (Student)" userId="380129ed-50dc-49ed-9d2c-d0e4a45e185e" providerId="ADAL" clId="{323FB5F0-9D09-48B4-BF3F-C6C0725791BF}" dt="2023-11-27T13:57:13.865" v="8691"/>
              <pc2:cmMkLst xmlns:pc2="http://schemas.microsoft.com/office/powerpoint/2019/9/main/command">
                <pc:docMk/>
                <pc:sldMk cId="2356298843" sldId="265"/>
                <pc2:cmMk id="{91639634-FF01-4361-BFD8-99A2C8240D27}"/>
              </pc2:cmMkLst>
              <pc226:cmRplyChg chg="mod modRxn">
                <pc226:chgData name="HUGHES, BEN T. (Student)" userId="380129ed-50dc-49ed-9d2c-d0e4a45e185e" providerId="ADAL" clId="{323FB5F0-9D09-48B4-BF3F-C6C0725791BF}" dt="2023-11-27T13:56:59.758" v="8690"/>
                <pc2:cmRplyMkLst xmlns:pc2="http://schemas.microsoft.com/office/powerpoint/2019/9/main/command">
                  <pc:docMk/>
                  <pc:sldMk cId="2356298843" sldId="265"/>
                  <pc2:cmMk id="{91639634-FF01-4361-BFD8-99A2C8240D27}"/>
                  <pc2:cmRplyMk id="{0F35A741-AD8C-D149-ADE7-B4860380436F}"/>
                </pc2:cmRplyMkLst>
              </pc226:cmRplyChg>
              <pc226:cmRplyChg chg="add">
                <pc226:chgData name="HUGHES, BEN T. (Student)" userId="380129ed-50dc-49ed-9d2c-d0e4a45e185e" providerId="ADAL" clId="{323FB5F0-9D09-48B4-BF3F-C6C0725791BF}" dt="2023-11-27T10:28:51.724" v="6178"/>
                <pc2:cmRplyMkLst xmlns:pc2="http://schemas.microsoft.com/office/powerpoint/2019/9/main/command">
                  <pc:docMk/>
                  <pc:sldMk cId="2356298843" sldId="265"/>
                  <pc2:cmMk id="{91639634-FF01-4361-BFD8-99A2C8240D27}"/>
                  <pc2:cmRplyMk id="{4E392951-751C-44C5-8B0E-66D1BDF33C86}"/>
                </pc2:cmRplyMkLst>
              </pc226:cmRplyChg>
              <pc226:cmRplyChg chg="add">
                <pc226:chgData name="HUGHES, BEN T. (Student)" userId="380129ed-50dc-49ed-9d2c-d0e4a45e185e" providerId="ADAL" clId="{323FB5F0-9D09-48B4-BF3F-C6C0725791BF}" dt="2023-11-27T13:57:13.865" v="8691"/>
                <pc2:cmRplyMkLst xmlns:pc2="http://schemas.microsoft.com/office/powerpoint/2019/9/main/command">
                  <pc:docMk/>
                  <pc:sldMk cId="2356298843" sldId="265"/>
                  <pc2:cmMk id="{91639634-FF01-4361-BFD8-99A2C8240D27}"/>
                  <pc2:cmRplyMk id="{FEBD9F54-A48E-474F-97FB-F1740BFA8986}"/>
                </pc2:cmRplyMkLst>
              </pc226:cmRplyChg>
            </pc226:cmChg>
            <pc226:cmChg xmlns:pc226="http://schemas.microsoft.com/office/powerpoint/2022/06/main/command" chg="mod">
              <pc226:chgData name="HUGHES, BEN T. (Student)" userId="380129ed-50dc-49ed-9d2c-d0e4a45e185e" providerId="ADAL" clId="{323FB5F0-9D09-48B4-BF3F-C6C0725791BF}" dt="2023-11-28T11:24:38.388" v="9290"/>
              <pc2:cmMkLst xmlns:pc2="http://schemas.microsoft.com/office/powerpoint/2019/9/main/command">
                <pc:docMk/>
                <pc:sldMk cId="2356298843" sldId="265"/>
                <pc2:cmMk id="{95314736-95F9-42C7-8AB1-8E79C25D8E3D}"/>
              </pc2:cmMkLst>
            </pc226:cmChg>
            <pc226:cmChg xmlns:pc226="http://schemas.microsoft.com/office/powerpoint/2022/06/main/command" chg="add mod">
              <pc226:chgData name="HUGHES, BEN T. (Student)" userId="380129ed-50dc-49ed-9d2c-d0e4a45e185e" providerId="ADAL" clId="{323FB5F0-9D09-48B4-BF3F-C6C0725791BF}" dt="2023-11-28T11:18:34.988" v="9284"/>
              <pc2:cmMkLst xmlns:pc2="http://schemas.microsoft.com/office/powerpoint/2019/9/main/command">
                <pc:docMk/>
                <pc:sldMk cId="2356298843" sldId="265"/>
                <pc2:cmMk id="{2E4F539A-29CA-4E05-9ADE-981013F28A1D}"/>
              </pc2:cmMkLst>
            </pc226:cmChg>
            <pc226:cmChg xmlns:pc226="http://schemas.microsoft.com/office/powerpoint/2022/06/main/command" chg="">
              <pc226:chgData name="HUGHES, BEN T. (Student)" userId="380129ed-50dc-49ed-9d2c-d0e4a45e185e" providerId="ADAL" clId="{323FB5F0-9D09-48B4-BF3F-C6C0725791BF}" dt="2023-11-28T11:25:04.831" v="9291"/>
              <pc2:cmMkLst xmlns:pc2="http://schemas.microsoft.com/office/powerpoint/2019/9/main/command">
                <pc:docMk/>
                <pc:sldMk cId="2356298843" sldId="265"/>
                <pc2:cmMk id="{946E39EE-FF67-4D60-91B4-E275AF41EA0F}"/>
              </pc2:cmMkLst>
              <pc226:cmRplyChg chg="add">
                <pc226:chgData name="HUGHES, BEN T. (Student)" userId="380129ed-50dc-49ed-9d2c-d0e4a45e185e" providerId="ADAL" clId="{323FB5F0-9D09-48B4-BF3F-C6C0725791BF}" dt="2023-11-28T11:25:04.831" v="9291"/>
                <pc2:cmRplyMkLst xmlns:pc2="http://schemas.microsoft.com/office/powerpoint/2019/9/main/command">
                  <pc:docMk/>
                  <pc:sldMk cId="2356298843" sldId="265"/>
                  <pc2:cmMk id="{946E39EE-FF67-4D60-91B4-E275AF41EA0F}"/>
                  <pc2:cmRplyMk id="{77F6D5CD-F288-46BC-8A9C-33C678CF641B}"/>
                </pc2:cmRplyMkLst>
              </pc226:cmRplyChg>
            </pc226:cmChg>
          </p:ext>
        </pc:extLst>
      </pc:sldChg>
      <pc:sldChg chg="addSp delSp modSp mod addCm">
        <pc:chgData name="HUGHES, BEN T. (Student)" userId="380129ed-50dc-49ed-9d2c-d0e4a45e185e" providerId="ADAL" clId="{323FB5F0-9D09-48B4-BF3F-C6C0725791BF}" dt="2023-11-27T13:52:36.950" v="8680"/>
        <pc:sldMkLst>
          <pc:docMk/>
          <pc:sldMk cId="1839711388" sldId="266"/>
        </pc:sldMkLst>
        <pc:picChg chg="add mod">
          <ac:chgData name="HUGHES, BEN T. (Student)" userId="380129ed-50dc-49ed-9d2c-d0e4a45e185e" providerId="ADAL" clId="{323FB5F0-9D09-48B4-BF3F-C6C0725791BF}" dt="2023-11-27T10:17:57.013" v="6157" actId="34818"/>
          <ac:picMkLst>
            <pc:docMk/>
            <pc:sldMk cId="1839711388" sldId="266"/>
            <ac:picMk id="4" creationId="{F9A8859B-D70A-4359-9DB0-A5E772F0164F}"/>
          </ac:picMkLst>
        </pc:picChg>
        <pc:picChg chg="add del mod">
          <ac:chgData name="HUGHES, BEN T. (Student)" userId="380129ed-50dc-49ed-9d2c-d0e4a45e185e" providerId="ADAL" clId="{323FB5F0-9D09-48B4-BF3F-C6C0725791BF}" dt="2023-11-27T10:21:35.952" v="6174" actId="34818"/>
          <ac:picMkLst>
            <pc:docMk/>
            <pc:sldMk cId="1839711388" sldId="266"/>
            <ac:picMk id="5" creationId="{22151824-A8EB-2CA7-6410-B3B3E4EEEBCD}"/>
          </ac:picMkLst>
        </pc:picChg>
        <pc:extLst>
          <p:ext xmlns:p="http://schemas.openxmlformats.org/presentationml/2006/main" uri="{D6D511B9-2390-475A-947B-AFAB55BFBCF1}">
            <pc226:cmChg xmlns:pc226="http://schemas.microsoft.com/office/powerpoint/2022/06/main/command" chg="add">
              <pc226:chgData name="HUGHES, BEN T. (Student)" userId="380129ed-50dc-49ed-9d2c-d0e4a45e185e" providerId="ADAL" clId="{323FB5F0-9D09-48B4-BF3F-C6C0725791BF}" dt="2023-11-27T13:52:36.950" v="8680"/>
              <pc2:cmMkLst xmlns:pc2="http://schemas.microsoft.com/office/powerpoint/2019/9/main/command">
                <pc:docMk/>
                <pc:sldMk cId="1839711388" sldId="266"/>
                <pc2:cmMk id="{6A563982-1D49-475C-B248-7240792E502C}"/>
              </pc2:cmMkLst>
            </pc226:cmChg>
            <pc226:cmChg xmlns:pc226="http://schemas.microsoft.com/office/powerpoint/2022/06/main/command" chg="add">
              <pc226:chgData name="HUGHES, BEN T. (Student)" userId="380129ed-50dc-49ed-9d2c-d0e4a45e185e" providerId="ADAL" clId="{323FB5F0-9D09-48B4-BF3F-C6C0725791BF}" dt="2023-11-27T10:08:44.932" v="6039"/>
              <pc2:cmMkLst xmlns:pc2="http://schemas.microsoft.com/office/powerpoint/2019/9/main/command">
                <pc:docMk/>
                <pc:sldMk cId="1839711388" sldId="266"/>
                <pc2:cmMk id="{7C976B94-F500-4943-AB07-A4E7929C02C8}"/>
              </pc2:cmMkLst>
            </pc226:cmChg>
          </p:ext>
        </pc:extLst>
      </pc:sldChg>
      <pc:sldChg chg="addSp delSp modSp mod addCm modCm">
        <pc:chgData name="HUGHES, BEN T. (Student)" userId="380129ed-50dc-49ed-9d2c-d0e4a45e185e" providerId="ADAL" clId="{323FB5F0-9D09-48B4-BF3F-C6C0725791BF}" dt="2023-11-28T11:35:29.534" v="9332"/>
        <pc:sldMkLst>
          <pc:docMk/>
          <pc:sldMk cId="2458687228" sldId="267"/>
        </pc:sldMkLst>
        <pc:spChg chg="add mod">
          <ac:chgData name="HUGHES, BEN T. (Student)" userId="380129ed-50dc-49ed-9d2c-d0e4a45e185e" providerId="ADAL" clId="{323FB5F0-9D09-48B4-BF3F-C6C0725791BF}" dt="2023-11-28T11:30:57.633" v="9309" actId="164"/>
          <ac:spMkLst>
            <pc:docMk/>
            <pc:sldMk cId="2458687228" sldId="267"/>
            <ac:spMk id="6" creationId="{24B1FD15-0D8C-EDDD-D2CF-B897B435DB60}"/>
          </ac:spMkLst>
        </pc:spChg>
        <pc:spChg chg="mod">
          <ac:chgData name="HUGHES, BEN T. (Student)" userId="380129ed-50dc-49ed-9d2c-d0e4a45e185e" providerId="ADAL" clId="{323FB5F0-9D09-48B4-BF3F-C6C0725791BF}" dt="2023-11-28T11:31:23.098" v="9314" actId="20577"/>
          <ac:spMkLst>
            <pc:docMk/>
            <pc:sldMk cId="2458687228" sldId="267"/>
            <ac:spMk id="47" creationId="{36EC2318-9ED2-A866-42AB-C7A6A79B59A8}"/>
          </ac:spMkLst>
        </pc:spChg>
        <pc:grpChg chg="add mod">
          <ac:chgData name="HUGHES, BEN T. (Student)" userId="380129ed-50dc-49ed-9d2c-d0e4a45e185e" providerId="ADAL" clId="{323FB5F0-9D09-48B4-BF3F-C6C0725791BF}" dt="2023-11-28T11:30:57.633" v="9309" actId="164"/>
          <ac:grpSpMkLst>
            <pc:docMk/>
            <pc:sldMk cId="2458687228" sldId="267"/>
            <ac:grpSpMk id="7" creationId="{4F2DE9CB-941E-8584-8BCB-4245CCE7A8F3}"/>
          </ac:grpSpMkLst>
        </pc:grpChg>
        <pc:picChg chg="add mod">
          <ac:chgData name="HUGHES, BEN T. (Student)" userId="380129ed-50dc-49ed-9d2c-d0e4a45e185e" providerId="ADAL" clId="{323FB5F0-9D09-48B4-BF3F-C6C0725791BF}" dt="2023-11-27T10:17:57.013" v="6157" actId="34818"/>
          <ac:picMkLst>
            <pc:docMk/>
            <pc:sldMk cId="2458687228" sldId="267"/>
            <ac:picMk id="4" creationId="{9FA9DF77-253F-F1E3-01AE-7F1FE5EB6D9D}"/>
          </ac:picMkLst>
        </pc:picChg>
        <pc:picChg chg="add del mod">
          <ac:chgData name="HUGHES, BEN T. (Student)" userId="380129ed-50dc-49ed-9d2c-d0e4a45e185e" providerId="ADAL" clId="{323FB5F0-9D09-48B4-BF3F-C6C0725791BF}" dt="2023-11-27T10:21:35.952" v="6174" actId="34818"/>
          <ac:picMkLst>
            <pc:docMk/>
            <pc:sldMk cId="2458687228" sldId="267"/>
            <ac:picMk id="6" creationId="{47DE8A1D-AA43-03A6-7138-2947AFEDAA6F}"/>
          </ac:picMkLst>
        </pc:picChg>
        <pc:picChg chg="mod">
          <ac:chgData name="HUGHES, BEN T. (Student)" userId="380129ed-50dc-49ed-9d2c-d0e4a45e185e" providerId="ADAL" clId="{323FB5F0-9D09-48B4-BF3F-C6C0725791BF}" dt="2023-11-28T11:30:57.633" v="9309" actId="164"/>
          <ac:picMkLst>
            <pc:docMk/>
            <pc:sldMk cId="2458687228" sldId="267"/>
            <ac:picMk id="9" creationId="{64A03F6C-A94B-5220-0FD7-0B9D39A21ED8}"/>
          </ac:picMkLst>
        </pc:picChg>
        <pc:extLst>
          <p:ext xmlns:p="http://schemas.openxmlformats.org/presentationml/2006/main" uri="{D6D511B9-2390-475A-947B-AFAB55BFBCF1}">
            <pc226:cmChg xmlns:pc226="http://schemas.microsoft.com/office/powerpoint/2022/06/main/command" chg="add mod">
              <pc226:chgData name="HUGHES, BEN T. (Student)" userId="380129ed-50dc-49ed-9d2c-d0e4a45e185e" providerId="ADAL" clId="{323FB5F0-9D09-48B4-BF3F-C6C0725791BF}" dt="2023-11-28T11:31:23.098" v="9314" actId="20577"/>
              <pc2:cmMkLst xmlns:pc2="http://schemas.microsoft.com/office/powerpoint/2019/9/main/command">
                <pc:docMk/>
                <pc:sldMk cId="2458687228" sldId="267"/>
                <pc2:cmMk id="{93A53D22-5BE5-462A-8D90-214204FAAE7C}"/>
              </pc2:cmMkLst>
            </pc226:cmChg>
            <pc226:cmChg xmlns:pc226="http://schemas.microsoft.com/office/powerpoint/2022/06/main/command" chg="add mod">
              <pc226:chgData name="HUGHES, BEN T. (Student)" userId="380129ed-50dc-49ed-9d2c-d0e4a45e185e" providerId="ADAL" clId="{323FB5F0-9D09-48B4-BF3F-C6C0725791BF}" dt="2023-11-28T11:31:23.098" v="9314" actId="20577"/>
              <pc2:cmMkLst xmlns:pc2="http://schemas.microsoft.com/office/powerpoint/2019/9/main/command">
                <pc:docMk/>
                <pc:sldMk cId="2458687228" sldId="267"/>
                <pc2:cmMk id="{A2317E45-71F8-4FD5-9535-BBD3FE2A7BE6}"/>
              </pc2:cmMkLst>
            </pc226:cmChg>
            <pc226:cmChg xmlns:pc226="http://schemas.microsoft.com/office/powerpoint/2022/06/main/command" chg="add mod">
              <pc226:chgData name="HUGHES, BEN T. (Student)" userId="380129ed-50dc-49ed-9d2c-d0e4a45e185e" providerId="ADAL" clId="{323FB5F0-9D09-48B4-BF3F-C6C0725791BF}" dt="2023-11-28T11:31:23.098" v="9314" actId="20577"/>
              <pc2:cmMkLst xmlns:pc2="http://schemas.microsoft.com/office/powerpoint/2019/9/main/command">
                <pc:docMk/>
                <pc:sldMk cId="2458687228" sldId="267"/>
                <pc2:cmMk id="{2349965E-258C-4019-9410-5BFFC8088DEA}"/>
              </pc2:cmMkLst>
            </pc226:cmChg>
            <pc226:cmChg xmlns:pc226="http://schemas.microsoft.com/office/powerpoint/2022/06/main/command" chg="">
              <pc226:chgData name="HUGHES, BEN T. (Student)" userId="380129ed-50dc-49ed-9d2c-d0e4a45e185e" providerId="ADAL" clId="{323FB5F0-9D09-48B4-BF3F-C6C0725791BF}" dt="2023-11-28T11:31:37.631" v="9315"/>
              <pc2:cmMkLst xmlns:pc2="http://schemas.microsoft.com/office/powerpoint/2019/9/main/command">
                <pc:docMk/>
                <pc:sldMk cId="2458687228" sldId="267"/>
                <pc2:cmMk id="{A748AB71-12AA-49CD-B864-D22E6299212E}"/>
              </pc2:cmMkLst>
              <pc226:cmRplyChg chg="add">
                <pc226:chgData name="HUGHES, BEN T. (Student)" userId="380129ed-50dc-49ed-9d2c-d0e4a45e185e" providerId="ADAL" clId="{323FB5F0-9D09-48B4-BF3F-C6C0725791BF}" dt="2023-11-28T11:31:37.631" v="9315"/>
                <pc2:cmRplyMkLst xmlns:pc2="http://schemas.microsoft.com/office/powerpoint/2019/9/main/command">
                  <pc:docMk/>
                  <pc:sldMk cId="2458687228" sldId="267"/>
                  <pc2:cmMk id="{A748AB71-12AA-49CD-B864-D22E6299212E}"/>
                  <pc2:cmRplyMk id="{F1EF3530-9745-4250-ABD7-9EC540F4B957}"/>
                </pc2:cmRplyMkLst>
              </pc226:cmRplyChg>
            </pc226:cmChg>
            <pc226:cmChg xmlns:pc226="http://schemas.microsoft.com/office/powerpoint/2022/06/main/command" chg="mod">
              <pc226:chgData name="HUGHES, BEN T. (Student)" userId="380129ed-50dc-49ed-9d2c-d0e4a45e185e" providerId="ADAL" clId="{323FB5F0-9D09-48B4-BF3F-C6C0725791BF}" dt="2023-11-28T11:31:23.098" v="9314" actId="20577"/>
              <pc2:cmMkLst xmlns:pc2="http://schemas.microsoft.com/office/powerpoint/2019/9/main/command">
                <pc:docMk/>
                <pc:sldMk cId="2458687228" sldId="267"/>
                <pc2:cmMk id="{B7DA9D97-5870-4AFB-AF3C-9DE13CF93B62}"/>
              </pc2:cmMkLst>
              <pc226:cmRplyChg chg="add">
                <pc226:chgData name="HUGHES, BEN T. (Student)" userId="380129ed-50dc-49ed-9d2c-d0e4a45e185e" providerId="ADAL" clId="{323FB5F0-9D09-48B4-BF3F-C6C0725791BF}" dt="2023-11-27T14:44:59.780" v="8862"/>
                <pc2:cmRplyMkLst xmlns:pc2="http://schemas.microsoft.com/office/powerpoint/2019/9/main/command">
                  <pc:docMk/>
                  <pc:sldMk cId="2458687228" sldId="267"/>
                  <pc2:cmMk id="{B7DA9D97-5870-4AFB-AF3C-9DE13CF93B62}"/>
                  <pc2:cmRplyMk id="{8458BB2E-B4E8-479A-AC07-A12EE143A877}"/>
                </pc2:cmRplyMkLst>
              </pc226:cmRplyChg>
            </pc226:cmChg>
            <pc226:cmChg xmlns:pc226="http://schemas.microsoft.com/office/powerpoint/2022/06/main/command" chg="add">
              <pc226:chgData name="HUGHES, BEN T. (Student)" userId="380129ed-50dc-49ed-9d2c-d0e4a45e185e" providerId="ADAL" clId="{323FB5F0-9D09-48B4-BF3F-C6C0725791BF}" dt="2023-11-28T11:35:29.534" v="9332"/>
              <pc2:cmMkLst xmlns:pc2="http://schemas.microsoft.com/office/powerpoint/2019/9/main/command">
                <pc:docMk/>
                <pc:sldMk cId="2458687228" sldId="267"/>
                <pc2:cmMk id="{6883A8D9-4B02-424E-B4A4-B7AB0C19838A}"/>
              </pc2:cmMkLst>
            </pc226:cmChg>
            <pc226:cmChg xmlns:pc226="http://schemas.microsoft.com/office/powerpoint/2022/06/main/command" chg="add mod">
              <pc226:chgData name="HUGHES, BEN T. (Student)" userId="380129ed-50dc-49ed-9d2c-d0e4a45e185e" providerId="ADAL" clId="{323FB5F0-9D09-48B4-BF3F-C6C0725791BF}" dt="2023-11-28T11:31:23.098" v="9314" actId="20577"/>
              <pc2:cmMkLst xmlns:pc2="http://schemas.microsoft.com/office/powerpoint/2019/9/main/command">
                <pc:docMk/>
                <pc:sldMk cId="2458687228" sldId="267"/>
                <pc2:cmMk id="{E17333E4-77AB-42A0-B489-A359D14BE028}"/>
              </pc2:cmMkLst>
            </pc226:cmChg>
          </p:ext>
        </pc:extLst>
      </pc:sldChg>
      <pc:sldChg chg="addSp delSp modSp mod ord addCm">
        <pc:chgData name="HUGHES, BEN T. (Student)" userId="380129ed-50dc-49ed-9d2c-d0e4a45e185e" providerId="ADAL" clId="{323FB5F0-9D09-48B4-BF3F-C6C0725791BF}" dt="2023-11-30T15:47:08.856" v="11458" actId="478"/>
        <pc:sldMkLst>
          <pc:docMk/>
          <pc:sldMk cId="3682617955" sldId="268"/>
        </pc:sldMkLst>
        <pc:picChg chg="add del mod">
          <ac:chgData name="HUGHES, BEN T. (Student)" userId="380129ed-50dc-49ed-9d2c-d0e4a45e185e" providerId="ADAL" clId="{323FB5F0-9D09-48B4-BF3F-C6C0725791BF}" dt="2023-11-30T15:47:08.856" v="11458" actId="478"/>
          <ac:picMkLst>
            <pc:docMk/>
            <pc:sldMk cId="3682617955" sldId="268"/>
            <ac:picMk id="4" creationId="{1863E802-251F-B289-C110-00193BEE094B}"/>
          </ac:picMkLst>
        </pc:picChg>
        <pc:picChg chg="add del mod">
          <ac:chgData name="HUGHES, BEN T. (Student)" userId="380129ed-50dc-49ed-9d2c-d0e4a45e185e" providerId="ADAL" clId="{323FB5F0-9D09-48B4-BF3F-C6C0725791BF}" dt="2023-11-27T10:21:35.952" v="6174" actId="34818"/>
          <ac:picMkLst>
            <pc:docMk/>
            <pc:sldMk cId="3682617955" sldId="268"/>
            <ac:picMk id="7" creationId="{DD59699B-6A5F-063A-43A4-693CA9C608D2}"/>
          </ac:picMkLst>
        </pc:picChg>
        <pc:extLst>
          <p:ext xmlns:p="http://schemas.openxmlformats.org/presentationml/2006/main" uri="{D6D511B9-2390-475A-947B-AFAB55BFBCF1}">
            <pc226:cmChg xmlns:pc226="http://schemas.microsoft.com/office/powerpoint/2022/06/main/command" chg="add">
              <pc226:chgData name="HUGHES, BEN T. (Student)" userId="380129ed-50dc-49ed-9d2c-d0e4a45e185e" providerId="ADAL" clId="{323FB5F0-9D09-48B4-BF3F-C6C0725791BF}" dt="2023-11-28T11:35:13.358" v="9331"/>
              <pc2:cmMkLst xmlns:pc2="http://schemas.microsoft.com/office/powerpoint/2019/9/main/command">
                <pc:docMk/>
                <pc:sldMk cId="3682617955" sldId="268"/>
                <pc2:cmMk id="{CFCE8ED2-CCF4-4188-B4BC-CAB800F09E58}"/>
              </pc2:cmMkLst>
            </pc226:cmChg>
          </p:ext>
        </pc:extLst>
      </pc:sldChg>
      <pc:sldChg chg="addSp delSp modSp new del mod">
        <pc:chgData name="HUGHES, BEN T. (Student)" userId="380129ed-50dc-49ed-9d2c-d0e4a45e185e" providerId="ADAL" clId="{323FB5F0-9D09-48B4-BF3F-C6C0725791BF}" dt="2023-11-25T18:09:43.881" v="5661" actId="47"/>
        <pc:sldMkLst>
          <pc:docMk/>
          <pc:sldMk cId="896627689" sldId="269"/>
        </pc:sldMkLst>
        <pc:spChg chg="mod">
          <ac:chgData name="HUGHES, BEN T. (Student)" userId="380129ed-50dc-49ed-9d2c-d0e4a45e185e" providerId="ADAL" clId="{323FB5F0-9D09-48B4-BF3F-C6C0725791BF}" dt="2023-11-25T18:08:25.634" v="5611"/>
          <ac:spMkLst>
            <pc:docMk/>
            <pc:sldMk cId="896627689" sldId="269"/>
            <ac:spMk id="2" creationId="{CDC1950D-9200-ED24-C401-5D2B743AF279}"/>
          </ac:spMkLst>
        </pc:spChg>
        <pc:spChg chg="add del mod">
          <ac:chgData name="HUGHES, BEN T. (Student)" userId="380129ed-50dc-49ed-9d2c-d0e4a45e185e" providerId="ADAL" clId="{323FB5F0-9D09-48B4-BF3F-C6C0725791BF}" dt="2023-11-25T18:09:36.327" v="5659" actId="20577"/>
          <ac:spMkLst>
            <pc:docMk/>
            <pc:sldMk cId="896627689" sldId="269"/>
            <ac:spMk id="3" creationId="{7870322B-C1FA-71F1-106C-A9D0D501E033}"/>
          </ac:spMkLst>
        </pc:spChg>
        <pc:spChg chg="mod">
          <ac:chgData name="HUGHES, BEN T. (Student)" userId="380129ed-50dc-49ed-9d2c-d0e4a45e185e" providerId="ADAL" clId="{323FB5F0-9D09-48B4-BF3F-C6C0725791BF}" dt="2023-11-25T18:09:34.842" v="5654" actId="20577"/>
          <ac:spMkLst>
            <pc:docMk/>
            <pc:sldMk cId="896627689" sldId="269"/>
            <ac:spMk id="4" creationId="{F8FF7BB4-2102-178C-68CA-4044796D98D5}"/>
          </ac:spMkLst>
        </pc:spChg>
        <pc:graphicFrameChg chg="add del">
          <ac:chgData name="HUGHES, BEN T. (Student)" userId="380129ed-50dc-49ed-9d2c-d0e4a45e185e" providerId="ADAL" clId="{323FB5F0-9D09-48B4-BF3F-C6C0725791BF}" dt="2023-11-25T18:09:32.065" v="5649" actId="26606"/>
          <ac:graphicFrameMkLst>
            <pc:docMk/>
            <pc:sldMk cId="896627689" sldId="269"/>
            <ac:graphicFrameMk id="6" creationId="{07EF479C-5D96-E4ED-F670-6D784C6D1F77}"/>
          </ac:graphicFrameMkLst>
        </pc:graphicFrameChg>
      </pc:sldChg>
      <pc:sldChg chg="addSp delSp modSp new mod addCm modCm">
        <pc:chgData name="HUGHES, BEN T. (Student)" userId="380129ed-50dc-49ed-9d2c-d0e4a45e185e" providerId="ADAL" clId="{323FB5F0-9D09-48B4-BF3F-C6C0725791BF}" dt="2023-11-28T12:06:29.494" v="9334"/>
        <pc:sldMkLst>
          <pc:docMk/>
          <pc:sldMk cId="3976159906" sldId="269"/>
        </pc:sldMkLst>
        <pc:spChg chg="mod">
          <ac:chgData name="HUGHES, BEN T. (Student)" userId="380129ed-50dc-49ed-9d2c-d0e4a45e185e" providerId="ADAL" clId="{323FB5F0-9D09-48B4-BF3F-C6C0725791BF}" dt="2023-11-25T21:35:13.781" v="5750" actId="20577"/>
          <ac:spMkLst>
            <pc:docMk/>
            <pc:sldMk cId="3976159906" sldId="269"/>
            <ac:spMk id="2" creationId="{7A38A6C8-C319-E2F3-8AA5-374BBF62C9BF}"/>
          </ac:spMkLst>
        </pc:spChg>
        <pc:spChg chg="mod">
          <ac:chgData name="HUGHES, BEN T. (Student)" userId="380129ed-50dc-49ed-9d2c-d0e4a45e185e" providerId="ADAL" clId="{323FB5F0-9D09-48B4-BF3F-C6C0725791BF}" dt="2023-11-28T11:16:51.787" v="9282" actId="20577"/>
          <ac:spMkLst>
            <pc:docMk/>
            <pc:sldMk cId="3976159906" sldId="269"/>
            <ac:spMk id="3" creationId="{1E642F20-6171-8E3C-67B8-E1DA378B3470}"/>
          </ac:spMkLst>
        </pc:spChg>
        <pc:picChg chg="add mod">
          <ac:chgData name="HUGHES, BEN T. (Student)" userId="380129ed-50dc-49ed-9d2c-d0e4a45e185e" providerId="ADAL" clId="{323FB5F0-9D09-48B4-BF3F-C6C0725791BF}" dt="2023-11-27T10:17:57.013" v="6157" actId="34818"/>
          <ac:picMkLst>
            <pc:docMk/>
            <pc:sldMk cId="3976159906" sldId="269"/>
            <ac:picMk id="4" creationId="{79CFE360-0C27-F0E3-FCAE-DFE340C0A98F}"/>
          </ac:picMkLst>
        </pc:picChg>
        <pc:picChg chg="add del mod">
          <ac:chgData name="HUGHES, BEN T. (Student)" userId="380129ed-50dc-49ed-9d2c-d0e4a45e185e" providerId="ADAL" clId="{323FB5F0-9D09-48B4-BF3F-C6C0725791BF}" dt="2023-11-27T10:21:35.952" v="6174" actId="34818"/>
          <ac:picMkLst>
            <pc:docMk/>
            <pc:sldMk cId="3976159906" sldId="269"/>
            <ac:picMk id="5" creationId="{78B2F108-F538-36DE-83C2-697DA98499EE}"/>
          </ac:picMkLst>
        </pc:picChg>
        <pc:extLst>
          <p:ext xmlns:p="http://schemas.openxmlformats.org/presentationml/2006/main" uri="{D6D511B9-2390-475A-947B-AFAB55BFBCF1}">
            <pc226:cmChg xmlns:pc226="http://schemas.microsoft.com/office/powerpoint/2022/06/main/command" chg="add mod">
              <pc226:chgData name="HUGHES, BEN T. (Student)" userId="380129ed-50dc-49ed-9d2c-d0e4a45e185e" providerId="ADAL" clId="{323FB5F0-9D09-48B4-BF3F-C6C0725791BF}" dt="2023-11-28T12:06:29.494" v="9334"/>
              <pc2:cmMkLst xmlns:pc2="http://schemas.microsoft.com/office/powerpoint/2019/9/main/command">
                <pc:docMk/>
                <pc:sldMk cId="3976159906" sldId="269"/>
                <pc2:cmMk id="{DD0CFA15-99E8-4D97-8F60-9D06CD83A090}"/>
              </pc2:cmMkLst>
            </pc226:cmChg>
          </p:ext>
        </pc:extLst>
      </pc:sldChg>
      <pc:sldChg chg="addSp delSp modSp mod addCm modCm">
        <pc:chgData name="HUGHES, BEN T. (Student)" userId="380129ed-50dc-49ed-9d2c-d0e4a45e185e" providerId="ADAL" clId="{323FB5F0-9D09-48B4-BF3F-C6C0725791BF}" dt="2023-11-30T15:46:58.719" v="11451" actId="478"/>
        <pc:sldMkLst>
          <pc:docMk/>
          <pc:sldMk cId="1553791224" sldId="270"/>
        </pc:sldMkLst>
        <pc:picChg chg="add mod">
          <ac:chgData name="HUGHES, BEN T. (Student)" userId="380129ed-50dc-49ed-9d2c-d0e4a45e185e" providerId="ADAL" clId="{323FB5F0-9D09-48B4-BF3F-C6C0725791BF}" dt="2023-11-27T10:17:57.013" v="6157" actId="34818"/>
          <ac:picMkLst>
            <pc:docMk/>
            <pc:sldMk cId="1553791224" sldId="270"/>
            <ac:picMk id="4" creationId="{B1E31761-AB60-0D3D-96E7-F06E158C7633}"/>
          </ac:picMkLst>
        </pc:picChg>
        <pc:picChg chg="add del mod">
          <ac:chgData name="HUGHES, BEN T. (Student)" userId="380129ed-50dc-49ed-9d2c-d0e4a45e185e" providerId="ADAL" clId="{323FB5F0-9D09-48B4-BF3F-C6C0725791BF}" dt="2023-11-27T10:21:35.952" v="6174" actId="34818"/>
          <ac:picMkLst>
            <pc:docMk/>
            <pc:sldMk cId="1553791224" sldId="270"/>
            <ac:picMk id="5" creationId="{417AB81A-8965-F594-74D1-DC09E58A9446}"/>
          </ac:picMkLst>
        </pc:picChg>
        <pc:picChg chg="del">
          <ac:chgData name="HUGHES, BEN T. (Student)" userId="380129ed-50dc-49ed-9d2c-d0e4a45e185e" providerId="ADAL" clId="{323FB5F0-9D09-48B4-BF3F-C6C0725791BF}" dt="2023-11-30T15:46:58.719" v="11451" actId="478"/>
          <ac:picMkLst>
            <pc:docMk/>
            <pc:sldMk cId="1553791224" sldId="270"/>
            <ac:picMk id="64" creationId="{BC643C0F-1AD6-E107-7D18-AF91FA814BC6}"/>
          </ac:picMkLst>
        </pc:picChg>
        <pc:extLst>
          <p:ext xmlns:p="http://schemas.openxmlformats.org/presentationml/2006/main" uri="{D6D511B9-2390-475A-947B-AFAB55BFBCF1}">
            <pc226:cmChg xmlns:pc226="http://schemas.microsoft.com/office/powerpoint/2022/06/main/command" chg="add mod">
              <pc226:chgData name="HUGHES, BEN T. (Student)" userId="380129ed-50dc-49ed-9d2c-d0e4a45e185e" providerId="ADAL" clId="{323FB5F0-9D09-48B4-BF3F-C6C0725791BF}" dt="2023-11-28T15:11:04.818" v="9433" actId="2056"/>
              <pc2:cmMkLst xmlns:pc2="http://schemas.microsoft.com/office/powerpoint/2019/9/main/command">
                <pc:docMk/>
                <pc:sldMk cId="1553791224" sldId="270"/>
                <pc2:cmMk id="{5172AAF1-5F9E-4EFD-A74E-6134EC7AD6E8}"/>
              </pc2:cmMkLst>
            </pc226:cmChg>
          </p:ext>
        </pc:extLst>
      </pc:sldChg>
      <pc:sldChg chg="addSp delSp modSp new mod modTransition setBg modAnim addCm modCm modNotesTx">
        <pc:chgData name="HUGHES, BEN T. (Student)" userId="380129ed-50dc-49ed-9d2c-d0e4a45e185e" providerId="ADAL" clId="{323FB5F0-9D09-48B4-BF3F-C6C0725791BF}" dt="2023-11-30T15:46:47.025" v="11447" actId="478"/>
        <pc:sldMkLst>
          <pc:docMk/>
          <pc:sldMk cId="3085136787" sldId="271"/>
        </pc:sldMkLst>
        <pc:spChg chg="mod">
          <ac:chgData name="HUGHES, BEN T. (Student)" userId="380129ed-50dc-49ed-9d2c-d0e4a45e185e" providerId="ADAL" clId="{323FB5F0-9D09-48B4-BF3F-C6C0725791BF}" dt="2023-11-26T23:27:07.659" v="5970" actId="403"/>
          <ac:spMkLst>
            <pc:docMk/>
            <pc:sldMk cId="3085136787" sldId="271"/>
            <ac:spMk id="2" creationId="{AB173890-AFEE-2FA5-1FA0-B7B6C2196A23}"/>
          </ac:spMkLst>
        </pc:spChg>
        <pc:spChg chg="del mod">
          <ac:chgData name="HUGHES, BEN T. (Student)" userId="380129ed-50dc-49ed-9d2c-d0e4a45e185e" providerId="ADAL" clId="{323FB5F0-9D09-48B4-BF3F-C6C0725791BF}" dt="2023-11-26T23:22:47.008" v="5939" actId="26606"/>
          <ac:spMkLst>
            <pc:docMk/>
            <pc:sldMk cId="3085136787" sldId="271"/>
            <ac:spMk id="3" creationId="{9054C8E8-DE98-324A-A61D-140B9E88425D}"/>
          </ac:spMkLst>
        </pc:spChg>
        <pc:spChg chg="mod topLvl">
          <ac:chgData name="HUGHES, BEN T. (Student)" userId="380129ed-50dc-49ed-9d2c-d0e4a45e185e" providerId="ADAL" clId="{323FB5F0-9D09-48B4-BF3F-C6C0725791BF}" dt="2023-11-26T23:28:55.638" v="5972" actId="165"/>
          <ac:spMkLst>
            <pc:docMk/>
            <pc:sldMk cId="3085136787" sldId="271"/>
            <ac:spMk id="6" creationId="{62ADF979-35DC-2D30-E07A-E93C5E4658C6}"/>
          </ac:spMkLst>
        </pc:spChg>
        <pc:spChg chg="del mod">
          <ac:chgData name="HUGHES, BEN T. (Student)" userId="380129ed-50dc-49ed-9d2c-d0e4a45e185e" providerId="ADAL" clId="{323FB5F0-9D09-48B4-BF3F-C6C0725791BF}" dt="2023-11-26T23:23:08.554" v="5942" actId="478"/>
          <ac:spMkLst>
            <pc:docMk/>
            <pc:sldMk cId="3085136787" sldId="271"/>
            <ac:spMk id="7" creationId="{28539ED4-6A80-6365-64E2-1AC48D2BD690}"/>
          </ac:spMkLst>
        </pc:spChg>
        <pc:spChg chg="mod topLvl">
          <ac:chgData name="HUGHES, BEN T. (Student)" userId="380129ed-50dc-49ed-9d2c-d0e4a45e185e" providerId="ADAL" clId="{323FB5F0-9D09-48B4-BF3F-C6C0725791BF}" dt="2023-11-26T23:28:55.638" v="5972" actId="165"/>
          <ac:spMkLst>
            <pc:docMk/>
            <pc:sldMk cId="3085136787" sldId="271"/>
            <ac:spMk id="8" creationId="{1B01626E-78D6-46C9-A59C-E7489E93A443}"/>
          </ac:spMkLst>
        </pc:spChg>
        <pc:spChg chg="add">
          <ac:chgData name="HUGHES, BEN T. (Student)" userId="380129ed-50dc-49ed-9d2c-d0e4a45e185e" providerId="ADAL" clId="{323FB5F0-9D09-48B4-BF3F-C6C0725791BF}" dt="2023-11-26T23:22:47.008" v="5939" actId="26606"/>
          <ac:spMkLst>
            <pc:docMk/>
            <pc:sldMk cId="3085136787" sldId="271"/>
            <ac:spMk id="9" creationId="{BCFFB95F-D901-4937-8084-8A7BAA84FAFB}"/>
          </ac:spMkLst>
        </pc:spChg>
        <pc:spChg chg="mod topLvl">
          <ac:chgData name="HUGHES, BEN T. (Student)" userId="380129ed-50dc-49ed-9d2c-d0e4a45e185e" providerId="ADAL" clId="{323FB5F0-9D09-48B4-BF3F-C6C0725791BF}" dt="2023-11-26T23:29:19.294" v="5975" actId="164"/>
          <ac:spMkLst>
            <pc:docMk/>
            <pc:sldMk cId="3085136787" sldId="271"/>
            <ac:spMk id="10" creationId="{232DCD1D-C7B3-546C-ACBD-171B31BE5FB7}"/>
          </ac:spMkLst>
        </pc:spChg>
        <pc:spChg chg="mod topLvl">
          <ac:chgData name="HUGHES, BEN T. (Student)" userId="380129ed-50dc-49ed-9d2c-d0e4a45e185e" providerId="ADAL" clId="{323FB5F0-9D09-48B4-BF3F-C6C0725791BF}" dt="2023-11-26T23:29:19.294" v="5975" actId="164"/>
          <ac:spMkLst>
            <pc:docMk/>
            <pc:sldMk cId="3085136787" sldId="271"/>
            <ac:spMk id="14" creationId="{F450FE46-BE2F-BF15-AF9C-12B4262C36D8}"/>
          </ac:spMkLst>
        </pc:spChg>
        <pc:spChg chg="mod topLvl">
          <ac:chgData name="HUGHES, BEN T. (Student)" userId="380129ed-50dc-49ed-9d2c-d0e4a45e185e" providerId="ADAL" clId="{323FB5F0-9D09-48B4-BF3F-C6C0725791BF}" dt="2023-11-26T23:29:19.294" v="5975" actId="164"/>
          <ac:spMkLst>
            <pc:docMk/>
            <pc:sldMk cId="3085136787" sldId="271"/>
            <ac:spMk id="15" creationId="{9D7BB9E6-0340-74F3-0BF7-089A0CCF91C9}"/>
          </ac:spMkLst>
        </pc:spChg>
        <pc:spChg chg="mod topLvl">
          <ac:chgData name="HUGHES, BEN T. (Student)" userId="380129ed-50dc-49ed-9d2c-d0e4a45e185e" providerId="ADAL" clId="{323FB5F0-9D09-48B4-BF3F-C6C0725791BF}" dt="2023-11-26T23:29:28.267" v="5978" actId="164"/>
          <ac:spMkLst>
            <pc:docMk/>
            <pc:sldMk cId="3085136787" sldId="271"/>
            <ac:spMk id="16" creationId="{2E37EF65-6CF6-B2F3-DFDB-F0E16B3CC419}"/>
          </ac:spMkLst>
        </pc:spChg>
        <pc:spChg chg="mod topLvl">
          <ac:chgData name="HUGHES, BEN T. (Student)" userId="380129ed-50dc-49ed-9d2c-d0e4a45e185e" providerId="ADAL" clId="{323FB5F0-9D09-48B4-BF3F-C6C0725791BF}" dt="2023-11-26T23:29:28.267" v="5978" actId="164"/>
          <ac:spMkLst>
            <pc:docMk/>
            <pc:sldMk cId="3085136787" sldId="271"/>
            <ac:spMk id="17" creationId="{8EAEE289-6B1E-2F2E-2175-3CCB5171FD5E}"/>
          </ac:spMkLst>
        </pc:spChg>
        <pc:spChg chg="mod topLvl">
          <ac:chgData name="HUGHES, BEN T. (Student)" userId="380129ed-50dc-49ed-9d2c-d0e4a45e185e" providerId="ADAL" clId="{323FB5F0-9D09-48B4-BF3F-C6C0725791BF}" dt="2023-11-26T23:29:28.267" v="5978" actId="164"/>
          <ac:spMkLst>
            <pc:docMk/>
            <pc:sldMk cId="3085136787" sldId="271"/>
            <ac:spMk id="18" creationId="{7C88FA1B-9592-F504-FCD9-E1B6D0D285D7}"/>
          </ac:spMkLst>
        </pc:spChg>
        <pc:spChg chg="mod topLvl">
          <ac:chgData name="HUGHES, BEN T. (Student)" userId="380129ed-50dc-49ed-9d2c-d0e4a45e185e" providerId="ADAL" clId="{323FB5F0-9D09-48B4-BF3F-C6C0725791BF}" dt="2023-11-26T23:29:36.556" v="5980" actId="164"/>
          <ac:spMkLst>
            <pc:docMk/>
            <pc:sldMk cId="3085136787" sldId="271"/>
            <ac:spMk id="19" creationId="{2194A02D-48CE-8F21-3BAF-47C1B72A2B5B}"/>
          </ac:spMkLst>
        </pc:spChg>
        <pc:spChg chg="mod topLvl">
          <ac:chgData name="HUGHES, BEN T. (Student)" userId="380129ed-50dc-49ed-9d2c-d0e4a45e185e" providerId="ADAL" clId="{323FB5F0-9D09-48B4-BF3F-C6C0725791BF}" dt="2023-11-26T23:29:36.556" v="5980" actId="164"/>
          <ac:spMkLst>
            <pc:docMk/>
            <pc:sldMk cId="3085136787" sldId="271"/>
            <ac:spMk id="20" creationId="{FA8FA1BB-155D-8B3C-509B-08E77E9CFA8B}"/>
          </ac:spMkLst>
        </pc:spChg>
        <pc:spChg chg="mod topLvl">
          <ac:chgData name="HUGHES, BEN T. (Student)" userId="380129ed-50dc-49ed-9d2c-d0e4a45e185e" providerId="ADAL" clId="{323FB5F0-9D09-48B4-BF3F-C6C0725791BF}" dt="2023-11-26T23:29:36.556" v="5980" actId="164"/>
          <ac:spMkLst>
            <pc:docMk/>
            <pc:sldMk cId="3085136787" sldId="271"/>
            <ac:spMk id="21" creationId="{F3F1E0CB-6528-79C1-5343-3120182C1491}"/>
          </ac:spMkLst>
        </pc:spChg>
        <pc:spChg chg="mod topLvl">
          <ac:chgData name="HUGHES, BEN T. (Student)" userId="380129ed-50dc-49ed-9d2c-d0e4a45e185e" providerId="ADAL" clId="{323FB5F0-9D09-48B4-BF3F-C6C0725791BF}" dt="2023-11-26T23:29:43.167" v="5982" actId="164"/>
          <ac:spMkLst>
            <pc:docMk/>
            <pc:sldMk cId="3085136787" sldId="271"/>
            <ac:spMk id="22" creationId="{088D358D-24D9-17E4-57CB-C849781B3000}"/>
          </ac:spMkLst>
        </pc:spChg>
        <pc:spChg chg="mod topLvl">
          <ac:chgData name="HUGHES, BEN T. (Student)" userId="380129ed-50dc-49ed-9d2c-d0e4a45e185e" providerId="ADAL" clId="{323FB5F0-9D09-48B4-BF3F-C6C0725791BF}" dt="2023-11-26T23:29:43.167" v="5982" actId="164"/>
          <ac:spMkLst>
            <pc:docMk/>
            <pc:sldMk cId="3085136787" sldId="271"/>
            <ac:spMk id="23" creationId="{5961F35E-53D6-D7FD-A6DE-12965BA07B82}"/>
          </ac:spMkLst>
        </pc:spChg>
        <pc:spChg chg="mod topLvl">
          <ac:chgData name="HUGHES, BEN T. (Student)" userId="380129ed-50dc-49ed-9d2c-d0e4a45e185e" providerId="ADAL" clId="{323FB5F0-9D09-48B4-BF3F-C6C0725791BF}" dt="2023-11-26T23:29:43.167" v="5982" actId="164"/>
          <ac:spMkLst>
            <pc:docMk/>
            <pc:sldMk cId="3085136787" sldId="271"/>
            <ac:spMk id="24" creationId="{BACAB565-7941-B405-051D-4EB66F91DAC0}"/>
          </ac:spMkLst>
        </pc:spChg>
        <pc:grpChg chg="del mod">
          <ac:chgData name="HUGHES, BEN T. (Student)" userId="380129ed-50dc-49ed-9d2c-d0e4a45e185e" providerId="ADAL" clId="{323FB5F0-9D09-48B4-BF3F-C6C0725791BF}" dt="2023-11-26T23:28:55.638" v="5972" actId="165"/>
          <ac:grpSpMkLst>
            <pc:docMk/>
            <pc:sldMk cId="3085136787" sldId="271"/>
            <ac:grpSpMk id="4" creationId="{46BFE4A6-B395-9187-CCC6-8BEC0DA5CB8E}"/>
          </ac:grpSpMkLst>
        </pc:grpChg>
        <pc:grpChg chg="add">
          <ac:chgData name="HUGHES, BEN T. (Student)" userId="380129ed-50dc-49ed-9d2c-d0e4a45e185e" providerId="ADAL" clId="{323FB5F0-9D09-48B4-BF3F-C6C0725791BF}" dt="2023-11-26T23:22:47.008" v="5939" actId="26606"/>
          <ac:grpSpMkLst>
            <pc:docMk/>
            <pc:sldMk cId="3085136787" sldId="271"/>
            <ac:grpSpMk id="11" creationId="{60F473BD-3FD3-4548-A8F5-11D3C9CB88BC}"/>
          </ac:grpSpMkLst>
        </pc:grpChg>
        <pc:grpChg chg="add mod">
          <ac:chgData name="HUGHES, BEN T. (Student)" userId="380129ed-50dc-49ed-9d2c-d0e4a45e185e" providerId="ADAL" clId="{323FB5F0-9D09-48B4-BF3F-C6C0725791BF}" dt="2023-11-26T23:29:19.294" v="5975" actId="164"/>
          <ac:grpSpMkLst>
            <pc:docMk/>
            <pc:sldMk cId="3085136787" sldId="271"/>
            <ac:grpSpMk id="25" creationId="{C227816C-759E-EB35-ECCA-FAA45E059CF8}"/>
          </ac:grpSpMkLst>
        </pc:grpChg>
        <pc:grpChg chg="add mod">
          <ac:chgData name="HUGHES, BEN T. (Student)" userId="380129ed-50dc-49ed-9d2c-d0e4a45e185e" providerId="ADAL" clId="{323FB5F0-9D09-48B4-BF3F-C6C0725791BF}" dt="2023-11-26T23:29:28.267" v="5978" actId="164"/>
          <ac:grpSpMkLst>
            <pc:docMk/>
            <pc:sldMk cId="3085136787" sldId="271"/>
            <ac:grpSpMk id="26" creationId="{7D77D97B-1BBA-EE72-B3AC-08B8089A9BEF}"/>
          </ac:grpSpMkLst>
        </pc:grpChg>
        <pc:grpChg chg="add mod">
          <ac:chgData name="HUGHES, BEN T. (Student)" userId="380129ed-50dc-49ed-9d2c-d0e4a45e185e" providerId="ADAL" clId="{323FB5F0-9D09-48B4-BF3F-C6C0725791BF}" dt="2023-11-26T23:29:36.556" v="5980" actId="164"/>
          <ac:grpSpMkLst>
            <pc:docMk/>
            <pc:sldMk cId="3085136787" sldId="271"/>
            <ac:grpSpMk id="27" creationId="{B9C4D453-6121-AA24-E8FF-2D55154362B9}"/>
          </ac:grpSpMkLst>
        </pc:grpChg>
        <pc:grpChg chg="add mod">
          <ac:chgData name="HUGHES, BEN T. (Student)" userId="380129ed-50dc-49ed-9d2c-d0e4a45e185e" providerId="ADAL" clId="{323FB5F0-9D09-48B4-BF3F-C6C0725791BF}" dt="2023-11-27T10:16:02.418" v="6152" actId="1076"/>
          <ac:grpSpMkLst>
            <pc:docMk/>
            <pc:sldMk cId="3085136787" sldId="271"/>
            <ac:grpSpMk id="28" creationId="{6C9ABD21-2A7A-F848-F129-EE57154C712E}"/>
          </ac:grpSpMkLst>
        </pc:grpChg>
        <pc:graphicFrameChg chg="add del mod">
          <ac:chgData name="HUGHES, BEN T. (Student)" userId="380129ed-50dc-49ed-9d2c-d0e4a45e185e" providerId="ADAL" clId="{323FB5F0-9D09-48B4-BF3F-C6C0725791BF}" dt="2023-11-26T23:23:05.690" v="5941" actId="18245"/>
          <ac:graphicFrameMkLst>
            <pc:docMk/>
            <pc:sldMk cId="3085136787" sldId="271"/>
            <ac:graphicFrameMk id="5" creationId="{DF2E0BA6-FE04-33F2-7189-F6C43133DEA2}"/>
          </ac:graphicFrameMkLst>
        </pc:graphicFrameChg>
        <pc:picChg chg="add del mod">
          <ac:chgData name="HUGHES, BEN T. (Student)" userId="380129ed-50dc-49ed-9d2c-d0e4a45e185e" providerId="ADAL" clId="{323FB5F0-9D09-48B4-BF3F-C6C0725791BF}" dt="2023-11-30T15:46:47.025" v="11447" actId="478"/>
          <ac:picMkLst>
            <pc:docMk/>
            <pc:sldMk cId="3085136787" sldId="271"/>
            <ac:picMk id="3" creationId="{C6B9D783-FCED-5ED4-6ACC-F40B9664E1B1}"/>
          </ac:picMkLst>
        </pc:picChg>
        <pc:picChg chg="add del mod">
          <ac:chgData name="HUGHES, BEN T. (Student)" userId="380129ed-50dc-49ed-9d2c-d0e4a45e185e" providerId="ADAL" clId="{323FB5F0-9D09-48B4-BF3F-C6C0725791BF}" dt="2023-11-27T10:21:35.952" v="6174" actId="34818"/>
          <ac:picMkLst>
            <pc:docMk/>
            <pc:sldMk cId="3085136787" sldId="271"/>
            <ac:picMk id="4" creationId="{F31098F2-6E21-270B-E4FB-AFD31F907D25}"/>
          </ac:picMkLst>
        </pc:picChg>
        <pc:extLst>
          <p:ext xmlns:p="http://schemas.openxmlformats.org/presentationml/2006/main" uri="{D6D511B9-2390-475A-947B-AFAB55BFBCF1}">
            <pc226:cmChg xmlns:pc226="http://schemas.microsoft.com/office/powerpoint/2022/06/main/command" chg="add">
              <pc226:chgData name="HUGHES, BEN T. (Student)" userId="380129ed-50dc-49ed-9d2c-d0e4a45e185e" providerId="ADAL" clId="{323FB5F0-9D09-48B4-BF3F-C6C0725791BF}" dt="2023-11-28T15:19:04.618" v="9436"/>
              <pc2:cmMkLst xmlns:pc2="http://schemas.microsoft.com/office/powerpoint/2019/9/main/command">
                <pc:docMk/>
                <pc:sldMk cId="3085136787" sldId="271"/>
                <pc2:cmMk id="{D1F21C27-78DE-48D4-BDE3-83D1700B69D5}"/>
              </pc2:cmMkLst>
            </pc226:cmChg>
            <pc226:cmChg xmlns:pc226="http://schemas.microsoft.com/office/powerpoint/2022/06/main/command" chg="">
              <pc226:chgData name="HUGHES, BEN T. (Student)" userId="380129ed-50dc-49ed-9d2c-d0e4a45e185e" providerId="ADAL" clId="{323FB5F0-9D09-48B4-BF3F-C6C0725791BF}" dt="2023-11-27T10:03:54.989" v="6022"/>
              <pc2:cmMkLst xmlns:pc2="http://schemas.microsoft.com/office/powerpoint/2019/9/main/command">
                <pc:docMk/>
                <pc:sldMk cId="3085136787" sldId="271"/>
                <pc2:cmMk id="{430759CB-EACB-4D81-877D-08CA71C84902}"/>
              </pc2:cmMkLst>
              <pc226:cmRplyChg chg="add">
                <pc226:chgData name="HUGHES, BEN T. (Student)" userId="380129ed-50dc-49ed-9d2c-d0e4a45e185e" providerId="ADAL" clId="{323FB5F0-9D09-48B4-BF3F-C6C0725791BF}" dt="2023-11-27T10:03:54.989" v="6022"/>
                <pc2:cmRplyMkLst xmlns:pc2="http://schemas.microsoft.com/office/powerpoint/2019/9/main/command">
                  <pc:docMk/>
                  <pc:sldMk cId="3085136787" sldId="271"/>
                  <pc2:cmMk id="{430759CB-EACB-4D81-877D-08CA71C84902}"/>
                  <pc2:cmRplyMk id="{AC731F2D-1CCD-482A-95AA-93DCD33676BF}"/>
                </pc2:cmRplyMkLst>
              </pc226:cmRplyChg>
            </pc226:cmChg>
            <pc226:cmChg xmlns:pc226="http://schemas.microsoft.com/office/powerpoint/2022/06/main/command" chg="mod modRxn">
              <pc226:chgData name="HUGHES, BEN T. (Student)" userId="380129ed-50dc-49ed-9d2c-d0e4a45e185e" providerId="ADAL" clId="{323FB5F0-9D09-48B4-BF3F-C6C0725791BF}" dt="2023-11-27T13:54:47.591" v="8683"/>
              <pc2:cmMkLst xmlns:pc2="http://schemas.microsoft.com/office/powerpoint/2019/9/main/command">
                <pc:docMk/>
                <pc:sldMk cId="3085136787" sldId="271"/>
                <pc2:cmMk id="{7AAA37FB-BB9D-4776-9F37-BB166E875B7F}"/>
              </pc2:cmMkLst>
              <pc226:cmRplyChg chg="mod modRxn">
                <pc226:chgData name="HUGHES, BEN T. (Student)" userId="380129ed-50dc-49ed-9d2c-d0e4a45e185e" providerId="ADAL" clId="{323FB5F0-9D09-48B4-BF3F-C6C0725791BF}" dt="2023-11-27T13:54:45.976" v="8682"/>
                <pc2:cmRplyMkLst xmlns:pc2="http://schemas.microsoft.com/office/powerpoint/2019/9/main/command">
                  <pc:docMk/>
                  <pc:sldMk cId="3085136787" sldId="271"/>
                  <pc2:cmMk id="{7AAA37FB-BB9D-4776-9F37-BB166E875B7F}"/>
                  <pc2:cmRplyMk id="{0FF2FA10-B0DD-A941-BCB3-50D15ACFFCAD}"/>
                </pc2:cmRplyMkLst>
              </pc226:cmRplyChg>
            </pc226:cmChg>
          </p:ext>
        </pc:extLst>
      </pc:sldChg>
      <pc:sldChg chg="addSp delSp modSp mod addCm modCm">
        <pc:chgData name="HUGHES, BEN T. (Student)" userId="380129ed-50dc-49ed-9d2c-d0e4a45e185e" providerId="ADAL" clId="{323FB5F0-9D09-48B4-BF3F-C6C0725791BF}" dt="2023-11-30T15:47:11.366" v="11460" actId="478"/>
        <pc:sldMkLst>
          <pc:docMk/>
          <pc:sldMk cId="354701396" sldId="272"/>
        </pc:sldMkLst>
        <pc:picChg chg="add del mod">
          <ac:chgData name="HUGHES, BEN T. (Student)" userId="380129ed-50dc-49ed-9d2c-d0e4a45e185e" providerId="ADAL" clId="{323FB5F0-9D09-48B4-BF3F-C6C0725791BF}" dt="2023-11-30T15:47:11.366" v="11460" actId="478"/>
          <ac:picMkLst>
            <pc:docMk/>
            <pc:sldMk cId="354701396" sldId="272"/>
            <ac:picMk id="3" creationId="{207A15E3-FFA2-2DE7-AABC-6D841752D922}"/>
          </ac:picMkLst>
        </pc:picChg>
        <pc:picChg chg="add del mod">
          <ac:chgData name="HUGHES, BEN T. (Student)" userId="380129ed-50dc-49ed-9d2c-d0e4a45e185e" providerId="ADAL" clId="{323FB5F0-9D09-48B4-BF3F-C6C0725791BF}" dt="2023-11-27T10:21:35.952" v="6174" actId="34818"/>
          <ac:picMkLst>
            <pc:docMk/>
            <pc:sldMk cId="354701396" sldId="272"/>
            <ac:picMk id="4" creationId="{10FB4770-53CD-58D0-269F-537890A7AAD7}"/>
          </ac:picMkLst>
        </pc:picChg>
        <pc:picChg chg="del">
          <ac:chgData name="HUGHES, BEN T. (Student)" userId="380129ed-50dc-49ed-9d2c-d0e4a45e185e" providerId="ADAL" clId="{323FB5F0-9D09-48B4-BF3F-C6C0725791BF}" dt="2023-11-30T15:47:09.947" v="11459" actId="478"/>
          <ac:picMkLst>
            <pc:docMk/>
            <pc:sldMk cId="354701396" sldId="272"/>
            <ac:picMk id="17" creationId="{DD7D59A3-482A-26BC-C6F0-3E82F1008F6E}"/>
          </ac:picMkLst>
        </pc:picChg>
        <pc:extLst>
          <p:ext xmlns:p="http://schemas.openxmlformats.org/presentationml/2006/main" uri="{D6D511B9-2390-475A-947B-AFAB55BFBCF1}">
            <pc226:cmChg xmlns:pc226="http://schemas.microsoft.com/office/powerpoint/2022/06/main/command" chg="add mod">
              <pc226:chgData name="HUGHES, BEN T. (Student)" userId="380129ed-50dc-49ed-9d2c-d0e4a45e185e" providerId="ADAL" clId="{323FB5F0-9D09-48B4-BF3F-C6C0725791BF}" dt="2023-11-30T15:45:57.382" v="11441"/>
              <pc2:cmMkLst xmlns:pc2="http://schemas.microsoft.com/office/powerpoint/2019/9/main/command">
                <pc:docMk/>
                <pc:sldMk cId="354701396" sldId="272"/>
                <pc2:cmMk id="{A677B052-E3F9-4E06-A156-6DAAACAC3F3C}"/>
              </pc2:cmMkLst>
            </pc226:cmChg>
            <pc226:cmChg xmlns:pc226="http://schemas.microsoft.com/office/powerpoint/2022/06/main/command" chg="add mod">
              <pc226:chgData name="HUGHES, BEN T. (Student)" userId="380129ed-50dc-49ed-9d2c-d0e4a45e185e" providerId="ADAL" clId="{323FB5F0-9D09-48B4-BF3F-C6C0725791BF}" dt="2023-11-30T15:46:04.185" v="11443"/>
              <pc2:cmMkLst xmlns:pc2="http://schemas.microsoft.com/office/powerpoint/2019/9/main/command">
                <pc:docMk/>
                <pc:sldMk cId="354701396" sldId="272"/>
                <pc2:cmMk id="{C6306363-EB05-4E42-BC3F-86D5F1756FDC}"/>
              </pc2:cmMkLst>
            </pc226:cmChg>
            <pc226:cmChg xmlns:pc226="http://schemas.microsoft.com/office/powerpoint/2022/06/main/command" chg="add mod">
              <pc226:chgData name="HUGHES, BEN T. (Student)" userId="380129ed-50dc-49ed-9d2c-d0e4a45e185e" providerId="ADAL" clId="{323FB5F0-9D09-48B4-BF3F-C6C0725791BF}" dt="2023-11-30T15:46:01.272" v="11442"/>
              <pc2:cmMkLst xmlns:pc2="http://schemas.microsoft.com/office/powerpoint/2019/9/main/command">
                <pc:docMk/>
                <pc:sldMk cId="354701396" sldId="272"/>
                <pc2:cmMk id="{33CC5F6E-E9A4-4BA2-9489-1603071C3075}"/>
              </pc2:cmMkLst>
            </pc226:cmChg>
            <pc226:cmChg xmlns:pc226="http://schemas.microsoft.com/office/powerpoint/2022/06/main/command" chg="add">
              <pc226:chgData name="HUGHES, BEN T. (Student)" userId="380129ed-50dc-49ed-9d2c-d0e4a45e185e" providerId="ADAL" clId="{323FB5F0-9D09-48B4-BF3F-C6C0725791BF}" dt="2023-11-27T13:53:34.244" v="8681"/>
              <pc2:cmMkLst xmlns:pc2="http://schemas.microsoft.com/office/powerpoint/2019/9/main/command">
                <pc:docMk/>
                <pc:sldMk cId="354701396" sldId="272"/>
                <pc2:cmMk id="{5B2EFAF5-D536-45A3-87FC-0CE9DF9D5A56}"/>
              </pc2:cmMkLst>
            </pc226:cmChg>
          </p:ext>
        </pc:extLst>
      </pc:sldChg>
      <pc:sldChg chg="addSp delSp modSp add del mod modTransition addAnim delAnim">
        <pc:chgData name="HUGHES, BEN T. (Student)" userId="380129ed-50dc-49ed-9d2c-d0e4a45e185e" providerId="ADAL" clId="{323FB5F0-9D09-48B4-BF3F-C6C0725791BF}" dt="2023-11-26T23:33:18.815" v="6014" actId="47"/>
        <pc:sldMkLst>
          <pc:docMk/>
          <pc:sldMk cId="1041581085" sldId="272"/>
        </pc:sldMkLst>
        <pc:spChg chg="add del">
          <ac:chgData name="HUGHES, BEN T. (Student)" userId="380129ed-50dc-49ed-9d2c-d0e4a45e185e" providerId="ADAL" clId="{323FB5F0-9D09-48B4-BF3F-C6C0725791BF}" dt="2023-11-26T23:33:15.651" v="6013" actId="478"/>
          <ac:spMkLst>
            <pc:docMk/>
            <pc:sldMk cId="1041581085" sldId="272"/>
            <ac:spMk id="16" creationId="{2E37EF65-6CF6-B2F3-DFDB-F0E16B3CC419}"/>
          </ac:spMkLst>
        </pc:spChg>
        <pc:spChg chg="mod">
          <ac:chgData name="HUGHES, BEN T. (Student)" userId="380129ed-50dc-49ed-9d2c-d0e4a45e185e" providerId="ADAL" clId="{323FB5F0-9D09-48B4-BF3F-C6C0725791BF}" dt="2023-11-26T23:32:29.770" v="5999" actId="6549"/>
          <ac:spMkLst>
            <pc:docMk/>
            <pc:sldMk cId="1041581085" sldId="272"/>
            <ac:spMk id="18" creationId="{7C88FA1B-9592-F504-FCD9-E1B6D0D285D7}"/>
          </ac:spMkLst>
        </pc:spChg>
        <pc:grpChg chg="mod">
          <ac:chgData name="HUGHES, BEN T. (Student)" userId="380129ed-50dc-49ed-9d2c-d0e4a45e185e" providerId="ADAL" clId="{323FB5F0-9D09-48B4-BF3F-C6C0725791BF}" dt="2023-11-26T23:33:13.429" v="6009" actId="1076"/>
          <ac:grpSpMkLst>
            <pc:docMk/>
            <pc:sldMk cId="1041581085" sldId="272"/>
            <ac:grpSpMk id="25" creationId="{C227816C-759E-EB35-ECCA-FAA45E059CF8}"/>
          </ac:grpSpMkLst>
        </pc:grpChg>
        <pc:grpChg chg="add del">
          <ac:chgData name="HUGHES, BEN T. (Student)" userId="380129ed-50dc-49ed-9d2c-d0e4a45e185e" providerId="ADAL" clId="{323FB5F0-9D09-48B4-BF3F-C6C0725791BF}" dt="2023-11-26T23:33:14.812" v="6012" actId="478"/>
          <ac:grpSpMkLst>
            <pc:docMk/>
            <pc:sldMk cId="1041581085" sldId="272"/>
            <ac:grpSpMk id="26" creationId="{7D77D97B-1BBA-EE72-B3AC-08B8089A9BEF}"/>
          </ac:grpSpMkLst>
        </pc:grpChg>
        <pc:grpChg chg="add del">
          <ac:chgData name="HUGHES, BEN T. (Student)" userId="380129ed-50dc-49ed-9d2c-d0e4a45e185e" providerId="ADAL" clId="{323FB5F0-9D09-48B4-BF3F-C6C0725791BF}" dt="2023-11-26T23:33:14.504" v="6011" actId="478"/>
          <ac:grpSpMkLst>
            <pc:docMk/>
            <pc:sldMk cId="1041581085" sldId="272"/>
            <ac:grpSpMk id="27" creationId="{B9C4D453-6121-AA24-E8FF-2D55154362B9}"/>
          </ac:grpSpMkLst>
        </pc:grpChg>
        <pc:grpChg chg="add del">
          <ac:chgData name="HUGHES, BEN T. (Student)" userId="380129ed-50dc-49ed-9d2c-d0e4a45e185e" providerId="ADAL" clId="{323FB5F0-9D09-48B4-BF3F-C6C0725791BF}" dt="2023-11-26T23:33:13.977" v="6010" actId="478"/>
          <ac:grpSpMkLst>
            <pc:docMk/>
            <pc:sldMk cId="1041581085" sldId="272"/>
            <ac:grpSpMk id="28" creationId="{6C9ABD21-2A7A-F848-F129-EE57154C712E}"/>
          </ac:grpSpMkLst>
        </pc:grpChg>
      </pc:sldChg>
      <pc:sldChg chg="delSp modSp mod addCm">
        <pc:chgData name="HUGHES, BEN T. (Student)" userId="380129ed-50dc-49ed-9d2c-d0e4a45e185e" providerId="ADAL" clId="{323FB5F0-9D09-48B4-BF3F-C6C0725791BF}" dt="2023-11-30T15:47:21.241" v="11467" actId="478"/>
        <pc:sldMkLst>
          <pc:docMk/>
          <pc:sldMk cId="2727233696" sldId="273"/>
        </pc:sldMkLst>
        <pc:spChg chg="mod">
          <ac:chgData name="HUGHES, BEN T. (Student)" userId="380129ed-50dc-49ed-9d2c-d0e4a45e185e" providerId="ADAL" clId="{323FB5F0-9D09-48B4-BF3F-C6C0725791BF}" dt="2023-11-29T13:33:42.627" v="11439" actId="6549"/>
          <ac:spMkLst>
            <pc:docMk/>
            <pc:sldMk cId="2727233696" sldId="273"/>
            <ac:spMk id="2" creationId="{FA0E1F15-9D7E-2A3A-F7C8-D24610013E73}"/>
          </ac:spMkLst>
        </pc:spChg>
        <pc:picChg chg="del">
          <ac:chgData name="HUGHES, BEN T. (Student)" userId="380129ed-50dc-49ed-9d2c-d0e4a45e185e" providerId="ADAL" clId="{323FB5F0-9D09-48B4-BF3F-C6C0725791BF}" dt="2023-11-30T15:47:21.241" v="11467" actId="478"/>
          <ac:picMkLst>
            <pc:docMk/>
            <pc:sldMk cId="2727233696" sldId="273"/>
            <ac:picMk id="3" creationId="{58BE0712-07A0-817B-FF8B-F6A0B53D9A68}"/>
          </ac:picMkLst>
        </pc:picChg>
        <pc:extLst>
          <p:ext xmlns:p="http://schemas.openxmlformats.org/presentationml/2006/main" uri="{D6D511B9-2390-475A-947B-AFAB55BFBCF1}">
            <pc226:cmChg xmlns:pc226="http://schemas.microsoft.com/office/powerpoint/2022/06/main/command" chg="add">
              <pc226:chgData name="HUGHES, BEN T. (Student)" userId="380129ed-50dc-49ed-9d2c-d0e4a45e185e" providerId="ADAL" clId="{323FB5F0-9D09-48B4-BF3F-C6C0725791BF}" dt="2023-11-28T11:20:17.311" v="9287"/>
              <pc2:cmMkLst xmlns:pc2="http://schemas.microsoft.com/office/powerpoint/2019/9/main/command">
                <pc:docMk/>
                <pc:sldMk cId="2727233696" sldId="273"/>
                <pc2:cmMk id="{21664503-96C7-4C62-91A1-CB57F4A27908}"/>
              </pc2:cmMkLst>
            </pc226:cmChg>
          </p:ext>
        </pc:extLst>
      </pc:sldChg>
      <pc:sldChg chg="delSp mod addCm modCm">
        <pc:chgData name="HUGHES, BEN T. (Student)" userId="380129ed-50dc-49ed-9d2c-d0e4a45e185e" providerId="ADAL" clId="{323FB5F0-9D09-48B4-BF3F-C6C0725791BF}" dt="2023-11-30T15:47:20.082" v="11466" actId="478"/>
        <pc:sldMkLst>
          <pc:docMk/>
          <pc:sldMk cId="3841017916" sldId="275"/>
        </pc:sldMkLst>
        <pc:picChg chg="del">
          <ac:chgData name="HUGHES, BEN T. (Student)" userId="380129ed-50dc-49ed-9d2c-d0e4a45e185e" providerId="ADAL" clId="{323FB5F0-9D09-48B4-BF3F-C6C0725791BF}" dt="2023-11-30T15:47:20.082" v="11466" actId="478"/>
          <ac:picMkLst>
            <pc:docMk/>
            <pc:sldMk cId="3841017916" sldId="275"/>
            <ac:picMk id="3" creationId="{207A15E3-FFA2-2DE7-AABC-6D841752D922}"/>
          </ac:picMkLst>
        </pc:picChg>
        <pc:extLst>
          <p:ext xmlns:p="http://schemas.openxmlformats.org/presentationml/2006/main" uri="{D6D511B9-2390-475A-947B-AFAB55BFBCF1}">
            <pc226:cmChg xmlns:pc226="http://schemas.microsoft.com/office/powerpoint/2022/06/main/command" chg="add">
              <pc226:chgData name="HUGHES, BEN T. (Student)" userId="380129ed-50dc-49ed-9d2c-d0e4a45e185e" providerId="ADAL" clId="{323FB5F0-9D09-48B4-BF3F-C6C0725791BF}" dt="2023-11-27T13:50:33.905" v="8677"/>
              <pc2:cmMkLst xmlns:pc2="http://schemas.microsoft.com/office/powerpoint/2019/9/main/command">
                <pc:docMk/>
                <pc:sldMk cId="3841017916" sldId="275"/>
                <pc2:cmMk id="{B6BA948D-C0E8-40B3-A010-292ACA022ADF}"/>
              </pc2:cmMkLst>
              <pc226:cmRplyChg chg="add mod">
                <pc226:chgData name="HUGHES, BEN T. (Student)" userId="380129ed-50dc-49ed-9d2c-d0e4a45e185e" providerId="ADAL" clId="{323FB5F0-9D09-48B4-BF3F-C6C0725791BF}" dt="2023-11-27T13:50:33.905" v="8677"/>
                <pc2:cmRplyMkLst xmlns:pc2="http://schemas.microsoft.com/office/powerpoint/2019/9/main/command">
                  <pc:docMk/>
                  <pc:sldMk cId="3841017916" sldId="275"/>
                  <pc2:cmMk id="{B6BA948D-C0E8-40B3-A010-292ACA022ADF}"/>
                  <pc2:cmRplyMk id="{6708E398-8E12-4F15-AC83-83451B2D2EE4}"/>
                </pc2:cmRplyMkLst>
              </pc226:cmRplyChg>
            </pc226:cmChg>
            <pc226:cmChg xmlns:pc226="http://schemas.microsoft.com/office/powerpoint/2022/06/main/command" chg="add mod">
              <pc226:chgData name="HUGHES, BEN T. (Student)" userId="380129ed-50dc-49ed-9d2c-d0e4a45e185e" providerId="ADAL" clId="{323FB5F0-9D09-48B4-BF3F-C6C0725791BF}" dt="2023-11-27T13:47:40.666" v="8674"/>
              <pc2:cmMkLst xmlns:pc2="http://schemas.microsoft.com/office/powerpoint/2019/9/main/command">
                <pc:docMk/>
                <pc:sldMk cId="3841017916" sldId="275"/>
                <pc2:cmMk id="{6970A3FB-189A-4085-8792-AE356FB98BC2}"/>
              </pc2:cmMkLst>
            </pc226:cmChg>
          </p:ext>
        </pc:extLst>
      </pc:sldChg>
      <pc:sldChg chg="addSp delSp modSp new mod setBg">
        <pc:chgData name="HUGHES, BEN T. (Student)" userId="380129ed-50dc-49ed-9d2c-d0e4a45e185e" providerId="ADAL" clId="{323FB5F0-9D09-48B4-BF3F-C6C0725791BF}" dt="2023-11-27T14:00:55.024" v="8745" actId="26606"/>
        <pc:sldMkLst>
          <pc:docMk/>
          <pc:sldMk cId="3587852730" sldId="276"/>
        </pc:sldMkLst>
        <pc:spChg chg="mod">
          <ac:chgData name="HUGHES, BEN T. (Student)" userId="380129ed-50dc-49ed-9d2c-d0e4a45e185e" providerId="ADAL" clId="{323FB5F0-9D09-48B4-BF3F-C6C0725791BF}" dt="2023-11-27T14:00:55.024" v="8745" actId="26606"/>
          <ac:spMkLst>
            <pc:docMk/>
            <pc:sldMk cId="3587852730" sldId="276"/>
            <ac:spMk id="2" creationId="{3E07C85F-8012-A8F2-3909-C068370E6C7C}"/>
          </ac:spMkLst>
        </pc:spChg>
        <pc:spChg chg="del mod">
          <ac:chgData name="HUGHES, BEN T. (Student)" userId="380129ed-50dc-49ed-9d2c-d0e4a45e185e" providerId="ADAL" clId="{323FB5F0-9D09-48B4-BF3F-C6C0725791BF}" dt="2023-11-27T14:00:46.118" v="8744" actId="26606"/>
          <ac:spMkLst>
            <pc:docMk/>
            <pc:sldMk cId="3587852730" sldId="276"/>
            <ac:spMk id="3" creationId="{284E0DA8-84F0-989C-D00F-86BBCD9859C8}"/>
          </ac:spMkLst>
        </pc:spChg>
        <pc:spChg chg="add">
          <ac:chgData name="HUGHES, BEN T. (Student)" userId="380129ed-50dc-49ed-9d2c-d0e4a45e185e" providerId="ADAL" clId="{323FB5F0-9D09-48B4-BF3F-C6C0725791BF}" dt="2023-11-27T14:00:55.024" v="8745" actId="26606"/>
          <ac:spMkLst>
            <pc:docMk/>
            <pc:sldMk cId="3587852730" sldId="276"/>
            <ac:spMk id="10" creationId="{BCFFB95F-D901-4937-8084-8A7BAA84FAFB}"/>
          </ac:spMkLst>
        </pc:spChg>
        <pc:grpChg chg="add">
          <ac:chgData name="HUGHES, BEN T. (Student)" userId="380129ed-50dc-49ed-9d2c-d0e4a45e185e" providerId="ADAL" clId="{323FB5F0-9D09-48B4-BF3F-C6C0725791BF}" dt="2023-11-27T14:00:55.024" v="8745" actId="26606"/>
          <ac:grpSpMkLst>
            <pc:docMk/>
            <pc:sldMk cId="3587852730" sldId="276"/>
            <ac:grpSpMk id="12" creationId="{60F473BD-3FD3-4548-A8F5-11D3C9CB88BC}"/>
          </ac:grpSpMkLst>
        </pc:grpChg>
        <pc:graphicFrameChg chg="add mod modGraphic">
          <ac:chgData name="HUGHES, BEN T. (Student)" userId="380129ed-50dc-49ed-9d2c-d0e4a45e185e" providerId="ADAL" clId="{323FB5F0-9D09-48B4-BF3F-C6C0725791BF}" dt="2023-11-27T14:00:55.024" v="8745" actId="26606"/>
          <ac:graphicFrameMkLst>
            <pc:docMk/>
            <pc:sldMk cId="3587852730" sldId="276"/>
            <ac:graphicFrameMk id="5" creationId="{A9A71A42-F070-CAAD-ABAF-6E3CF160490C}"/>
          </ac:graphicFrameMkLst>
        </pc:graphicFrameChg>
      </pc:sldChg>
      <pc:sldChg chg="addSp delSp modSp new mod modTransition setBg modAnim modNotesTx">
        <pc:chgData name="HUGHES, BEN T. (Student)" userId="380129ed-50dc-49ed-9d2c-d0e4a45e185e" providerId="ADAL" clId="{323FB5F0-9D09-48B4-BF3F-C6C0725791BF}" dt="2023-12-02T12:46:07.749" v="14589" actId="20577"/>
        <pc:sldMkLst>
          <pc:docMk/>
          <pc:sldMk cId="725532705" sldId="277"/>
        </pc:sldMkLst>
        <pc:spChg chg="mod">
          <ac:chgData name="HUGHES, BEN T. (Student)" userId="380129ed-50dc-49ed-9d2c-d0e4a45e185e" providerId="ADAL" clId="{323FB5F0-9D09-48B4-BF3F-C6C0725791BF}" dt="2023-12-01T12:32:27.956" v="11706" actId="20577"/>
          <ac:spMkLst>
            <pc:docMk/>
            <pc:sldMk cId="725532705" sldId="277"/>
            <ac:spMk id="2" creationId="{A0E9AD07-3FB4-037E-9CC9-F7969A108474}"/>
          </ac:spMkLst>
        </pc:spChg>
        <pc:spChg chg="del mod">
          <ac:chgData name="HUGHES, BEN T. (Student)" userId="380129ed-50dc-49ed-9d2c-d0e4a45e185e" providerId="ADAL" clId="{323FB5F0-9D09-48B4-BF3F-C6C0725791BF}" dt="2023-11-27T14:51:27.685" v="8874" actId="26606"/>
          <ac:spMkLst>
            <pc:docMk/>
            <pc:sldMk cId="725532705" sldId="277"/>
            <ac:spMk id="3" creationId="{3CFCEA09-B96E-0C7F-7FCA-6F35713F3C23}"/>
          </ac:spMkLst>
        </pc:spChg>
        <pc:spChg chg="del mod topLvl">
          <ac:chgData name="HUGHES, BEN T. (Student)" userId="380129ed-50dc-49ed-9d2c-d0e4a45e185e" providerId="ADAL" clId="{323FB5F0-9D09-48B4-BF3F-C6C0725791BF}" dt="2023-11-27T14:57:00.761" v="8897" actId="478"/>
          <ac:spMkLst>
            <pc:docMk/>
            <pc:sldMk cId="725532705" sldId="277"/>
            <ac:spMk id="6" creationId="{D05D48D4-0DC4-21F3-3039-A6438378D30F}"/>
          </ac:spMkLst>
        </pc:spChg>
        <pc:spChg chg="del mod topLvl">
          <ac:chgData name="HUGHES, BEN T. (Student)" userId="380129ed-50dc-49ed-9d2c-d0e4a45e185e" providerId="ADAL" clId="{323FB5F0-9D09-48B4-BF3F-C6C0725791BF}" dt="2023-11-27T14:57:05.470" v="8900" actId="478"/>
          <ac:spMkLst>
            <pc:docMk/>
            <pc:sldMk cId="725532705" sldId="277"/>
            <ac:spMk id="7" creationId="{39BB1A2C-3B0D-A27D-186F-C2A8B99B15A3}"/>
          </ac:spMkLst>
        </pc:spChg>
        <pc:spChg chg="del mod topLvl">
          <ac:chgData name="HUGHES, BEN T. (Student)" userId="380129ed-50dc-49ed-9d2c-d0e4a45e185e" providerId="ADAL" clId="{323FB5F0-9D09-48B4-BF3F-C6C0725791BF}" dt="2023-11-27T14:57:02.175" v="8898" actId="478"/>
          <ac:spMkLst>
            <pc:docMk/>
            <pc:sldMk cId="725532705" sldId="277"/>
            <ac:spMk id="8" creationId="{CDDD2B8D-06E6-AC73-7748-00D55EAD7844}"/>
          </ac:spMkLst>
        </pc:spChg>
        <pc:spChg chg="del mod topLvl">
          <ac:chgData name="HUGHES, BEN T. (Student)" userId="380129ed-50dc-49ed-9d2c-d0e4a45e185e" providerId="ADAL" clId="{323FB5F0-9D09-48B4-BF3F-C6C0725791BF}" dt="2023-11-27T14:57:05.470" v="8900" actId="478"/>
          <ac:spMkLst>
            <pc:docMk/>
            <pc:sldMk cId="725532705" sldId="277"/>
            <ac:spMk id="9" creationId="{108E3EE9-3E8D-A01B-0CD3-40DAAF9BD3F4}"/>
          </ac:spMkLst>
        </pc:spChg>
        <pc:spChg chg="add">
          <ac:chgData name="HUGHES, BEN T. (Student)" userId="380129ed-50dc-49ed-9d2c-d0e4a45e185e" providerId="ADAL" clId="{323FB5F0-9D09-48B4-BF3F-C6C0725791BF}" dt="2023-11-27T14:51:47.895" v="8875" actId="26606"/>
          <ac:spMkLst>
            <pc:docMk/>
            <pc:sldMk cId="725532705" sldId="277"/>
            <ac:spMk id="10" creationId="{BCFFB95F-D901-4937-8084-8A7BAA84FAFB}"/>
          </ac:spMkLst>
        </pc:spChg>
        <pc:spChg chg="del mod topLvl">
          <ac:chgData name="HUGHES, BEN T. (Student)" userId="380129ed-50dc-49ed-9d2c-d0e4a45e185e" providerId="ADAL" clId="{323FB5F0-9D09-48B4-BF3F-C6C0725791BF}" dt="2023-11-27T14:57:02.818" v="8899" actId="478"/>
          <ac:spMkLst>
            <pc:docMk/>
            <pc:sldMk cId="725532705" sldId="277"/>
            <ac:spMk id="11" creationId="{4DD9A493-617B-FBD7-BF59-53B53793417E}"/>
          </ac:spMkLst>
        </pc:spChg>
        <pc:spChg chg="del mod topLvl">
          <ac:chgData name="HUGHES, BEN T. (Student)" userId="380129ed-50dc-49ed-9d2c-d0e4a45e185e" providerId="ADAL" clId="{323FB5F0-9D09-48B4-BF3F-C6C0725791BF}" dt="2023-11-27T14:57:05.470" v="8900" actId="478"/>
          <ac:spMkLst>
            <pc:docMk/>
            <pc:sldMk cId="725532705" sldId="277"/>
            <ac:spMk id="15" creationId="{8697FD10-302D-6B68-B3F6-14CEB66E36E4}"/>
          </ac:spMkLst>
        </pc:spChg>
        <pc:spChg chg="del mod topLvl">
          <ac:chgData name="HUGHES, BEN T. (Student)" userId="380129ed-50dc-49ed-9d2c-d0e4a45e185e" providerId="ADAL" clId="{323FB5F0-9D09-48B4-BF3F-C6C0725791BF}" dt="2023-11-27T14:57:05.470" v="8900" actId="478"/>
          <ac:spMkLst>
            <pc:docMk/>
            <pc:sldMk cId="725532705" sldId="277"/>
            <ac:spMk id="16" creationId="{B98ABDA8-2DFF-D338-8920-0914BAC5DF63}"/>
          </ac:spMkLst>
        </pc:spChg>
        <pc:spChg chg="del mod topLvl">
          <ac:chgData name="HUGHES, BEN T. (Student)" userId="380129ed-50dc-49ed-9d2c-d0e4a45e185e" providerId="ADAL" clId="{323FB5F0-9D09-48B4-BF3F-C6C0725791BF}" dt="2023-11-27T14:57:05.470" v="8900" actId="478"/>
          <ac:spMkLst>
            <pc:docMk/>
            <pc:sldMk cId="725532705" sldId="277"/>
            <ac:spMk id="17" creationId="{E44C6206-4230-5CB1-A435-18849400693D}"/>
          </ac:spMkLst>
        </pc:spChg>
        <pc:spChg chg="del mod topLvl">
          <ac:chgData name="HUGHES, BEN T. (Student)" userId="380129ed-50dc-49ed-9d2c-d0e4a45e185e" providerId="ADAL" clId="{323FB5F0-9D09-48B4-BF3F-C6C0725791BF}" dt="2023-11-27T14:57:05.470" v="8900" actId="478"/>
          <ac:spMkLst>
            <pc:docMk/>
            <pc:sldMk cId="725532705" sldId="277"/>
            <ac:spMk id="18" creationId="{388E4BD8-058F-980B-3C29-CCAC80384745}"/>
          </ac:spMkLst>
        </pc:spChg>
        <pc:spChg chg="del mod topLvl">
          <ac:chgData name="HUGHES, BEN T. (Student)" userId="380129ed-50dc-49ed-9d2c-d0e4a45e185e" providerId="ADAL" clId="{323FB5F0-9D09-48B4-BF3F-C6C0725791BF}" dt="2023-11-27T14:57:05.470" v="8900" actId="478"/>
          <ac:spMkLst>
            <pc:docMk/>
            <pc:sldMk cId="725532705" sldId="277"/>
            <ac:spMk id="19" creationId="{17028649-9CB6-E469-723A-3F39CC337EC0}"/>
          </ac:spMkLst>
        </pc:spChg>
        <pc:spChg chg="del mod topLvl">
          <ac:chgData name="HUGHES, BEN T. (Student)" userId="380129ed-50dc-49ed-9d2c-d0e4a45e185e" providerId="ADAL" clId="{323FB5F0-9D09-48B4-BF3F-C6C0725791BF}" dt="2023-11-27T14:57:05.470" v="8900" actId="478"/>
          <ac:spMkLst>
            <pc:docMk/>
            <pc:sldMk cId="725532705" sldId="277"/>
            <ac:spMk id="20" creationId="{3BC52EF8-2ED7-7161-2A12-A45EF38BAF4C}"/>
          </ac:spMkLst>
        </pc:spChg>
        <pc:spChg chg="del mod topLvl">
          <ac:chgData name="HUGHES, BEN T. (Student)" userId="380129ed-50dc-49ed-9d2c-d0e4a45e185e" providerId="ADAL" clId="{323FB5F0-9D09-48B4-BF3F-C6C0725791BF}" dt="2023-11-27T14:57:05.470" v="8900" actId="478"/>
          <ac:spMkLst>
            <pc:docMk/>
            <pc:sldMk cId="725532705" sldId="277"/>
            <ac:spMk id="21" creationId="{64EE52C3-7718-E294-1118-C7D41B805626}"/>
          </ac:spMkLst>
        </pc:spChg>
        <pc:spChg chg="mod">
          <ac:chgData name="HUGHES, BEN T. (Student)" userId="380129ed-50dc-49ed-9d2c-d0e4a45e185e" providerId="ADAL" clId="{323FB5F0-9D09-48B4-BF3F-C6C0725791BF}" dt="2023-12-01T12:32:57.150" v="11728" actId="403"/>
          <ac:spMkLst>
            <pc:docMk/>
            <pc:sldMk cId="725532705" sldId="277"/>
            <ac:spMk id="23" creationId="{1D2493F1-C8B6-A249-BFED-740AC0D4B01D}"/>
          </ac:spMkLst>
        </pc:spChg>
        <pc:spChg chg="mod">
          <ac:chgData name="HUGHES, BEN T. (Student)" userId="380129ed-50dc-49ed-9d2c-d0e4a45e185e" providerId="ADAL" clId="{323FB5F0-9D09-48B4-BF3F-C6C0725791BF}" dt="2023-12-01T12:32:57.150" v="11728" actId="403"/>
          <ac:spMkLst>
            <pc:docMk/>
            <pc:sldMk cId="725532705" sldId="277"/>
            <ac:spMk id="24" creationId="{FC42D4D0-DE10-FAED-29B5-774069907DA2}"/>
          </ac:spMkLst>
        </pc:spChg>
        <pc:spChg chg="mod">
          <ac:chgData name="HUGHES, BEN T. (Student)" userId="380129ed-50dc-49ed-9d2c-d0e4a45e185e" providerId="ADAL" clId="{323FB5F0-9D09-48B4-BF3F-C6C0725791BF}" dt="2023-12-01T12:32:57.150" v="11728" actId="403"/>
          <ac:spMkLst>
            <pc:docMk/>
            <pc:sldMk cId="725532705" sldId="277"/>
            <ac:spMk id="25" creationId="{785E3A85-2825-8DB4-C344-E4673B065161}"/>
          </ac:spMkLst>
        </pc:spChg>
        <pc:spChg chg="mod">
          <ac:chgData name="HUGHES, BEN T. (Student)" userId="380129ed-50dc-49ed-9d2c-d0e4a45e185e" providerId="ADAL" clId="{323FB5F0-9D09-48B4-BF3F-C6C0725791BF}" dt="2023-12-01T12:32:57.150" v="11728" actId="403"/>
          <ac:spMkLst>
            <pc:docMk/>
            <pc:sldMk cId="725532705" sldId="277"/>
            <ac:spMk id="27" creationId="{80583F0D-78AD-35E8-774F-B56DBF365EE3}"/>
          </ac:spMkLst>
        </pc:spChg>
        <pc:spChg chg="mod">
          <ac:chgData name="HUGHES, BEN T. (Student)" userId="380129ed-50dc-49ed-9d2c-d0e4a45e185e" providerId="ADAL" clId="{323FB5F0-9D09-48B4-BF3F-C6C0725791BF}" dt="2023-12-01T12:32:57.150" v="11728" actId="403"/>
          <ac:spMkLst>
            <pc:docMk/>
            <pc:sldMk cId="725532705" sldId="277"/>
            <ac:spMk id="28" creationId="{A4E5E180-230B-4ED2-DC4E-6C86D4855B6C}"/>
          </ac:spMkLst>
        </pc:spChg>
        <pc:spChg chg="mod">
          <ac:chgData name="HUGHES, BEN T. (Student)" userId="380129ed-50dc-49ed-9d2c-d0e4a45e185e" providerId="ADAL" clId="{323FB5F0-9D09-48B4-BF3F-C6C0725791BF}" dt="2023-12-01T12:32:57.150" v="11728" actId="403"/>
          <ac:spMkLst>
            <pc:docMk/>
            <pc:sldMk cId="725532705" sldId="277"/>
            <ac:spMk id="29" creationId="{CC3CCF7A-7C7D-3162-6E24-F8ECA8F97EF1}"/>
          </ac:spMkLst>
        </pc:spChg>
        <pc:spChg chg="mod">
          <ac:chgData name="HUGHES, BEN T. (Student)" userId="380129ed-50dc-49ed-9d2c-d0e4a45e185e" providerId="ADAL" clId="{323FB5F0-9D09-48B4-BF3F-C6C0725791BF}" dt="2023-12-01T12:32:57.150" v="11728" actId="403"/>
          <ac:spMkLst>
            <pc:docMk/>
            <pc:sldMk cId="725532705" sldId="277"/>
            <ac:spMk id="31" creationId="{73C8237C-0E7B-033D-9ACF-A971CA816F93}"/>
          </ac:spMkLst>
        </pc:spChg>
        <pc:spChg chg="mod">
          <ac:chgData name="HUGHES, BEN T. (Student)" userId="380129ed-50dc-49ed-9d2c-d0e4a45e185e" providerId="ADAL" clId="{323FB5F0-9D09-48B4-BF3F-C6C0725791BF}" dt="2023-12-01T12:32:57.150" v="11728" actId="403"/>
          <ac:spMkLst>
            <pc:docMk/>
            <pc:sldMk cId="725532705" sldId="277"/>
            <ac:spMk id="32" creationId="{5622039D-91A8-657A-C5C0-C2A5F317E724}"/>
          </ac:spMkLst>
        </pc:spChg>
        <pc:spChg chg="mod">
          <ac:chgData name="HUGHES, BEN T. (Student)" userId="380129ed-50dc-49ed-9d2c-d0e4a45e185e" providerId="ADAL" clId="{323FB5F0-9D09-48B4-BF3F-C6C0725791BF}" dt="2023-12-01T12:32:57.150" v="11728" actId="403"/>
          <ac:spMkLst>
            <pc:docMk/>
            <pc:sldMk cId="725532705" sldId="277"/>
            <ac:spMk id="33" creationId="{F9D75783-78C6-836D-F2B6-F0B34E1EB655}"/>
          </ac:spMkLst>
        </pc:spChg>
        <pc:spChg chg="mod">
          <ac:chgData name="HUGHES, BEN T. (Student)" userId="380129ed-50dc-49ed-9d2c-d0e4a45e185e" providerId="ADAL" clId="{323FB5F0-9D09-48B4-BF3F-C6C0725791BF}" dt="2023-12-01T12:32:57.150" v="11728" actId="403"/>
          <ac:spMkLst>
            <pc:docMk/>
            <pc:sldMk cId="725532705" sldId="277"/>
            <ac:spMk id="35" creationId="{7FE49023-D08C-6E89-6C64-C96C5F1E03CD}"/>
          </ac:spMkLst>
        </pc:spChg>
        <pc:spChg chg="mod">
          <ac:chgData name="HUGHES, BEN T. (Student)" userId="380129ed-50dc-49ed-9d2c-d0e4a45e185e" providerId="ADAL" clId="{323FB5F0-9D09-48B4-BF3F-C6C0725791BF}" dt="2023-12-01T12:32:57.150" v="11728" actId="403"/>
          <ac:spMkLst>
            <pc:docMk/>
            <pc:sldMk cId="725532705" sldId="277"/>
            <ac:spMk id="36" creationId="{0D92EC4F-0BDF-AEA2-C606-FCCF6BFD449C}"/>
          </ac:spMkLst>
        </pc:spChg>
        <pc:spChg chg="mod">
          <ac:chgData name="HUGHES, BEN T. (Student)" userId="380129ed-50dc-49ed-9d2c-d0e4a45e185e" providerId="ADAL" clId="{323FB5F0-9D09-48B4-BF3F-C6C0725791BF}" dt="2023-12-01T12:32:57.150" v="11728" actId="403"/>
          <ac:spMkLst>
            <pc:docMk/>
            <pc:sldMk cId="725532705" sldId="277"/>
            <ac:spMk id="37" creationId="{8EE1BAA7-664B-B975-BA82-1BD062AD2888}"/>
          </ac:spMkLst>
        </pc:spChg>
        <pc:spChg chg="mod">
          <ac:chgData name="HUGHES, BEN T. (Student)" userId="380129ed-50dc-49ed-9d2c-d0e4a45e185e" providerId="ADAL" clId="{323FB5F0-9D09-48B4-BF3F-C6C0725791BF}" dt="2023-12-01T12:32:57.150" v="11728" actId="403"/>
          <ac:spMkLst>
            <pc:docMk/>
            <pc:sldMk cId="725532705" sldId="277"/>
            <ac:spMk id="39" creationId="{696F08D7-29D9-64CC-1329-E2024A49CC43}"/>
          </ac:spMkLst>
        </pc:spChg>
        <pc:spChg chg="mod">
          <ac:chgData name="HUGHES, BEN T. (Student)" userId="380129ed-50dc-49ed-9d2c-d0e4a45e185e" providerId="ADAL" clId="{323FB5F0-9D09-48B4-BF3F-C6C0725791BF}" dt="2023-12-01T12:32:57.150" v="11728" actId="403"/>
          <ac:spMkLst>
            <pc:docMk/>
            <pc:sldMk cId="725532705" sldId="277"/>
            <ac:spMk id="40" creationId="{14FF02FE-3AB0-403F-DDBD-3A2EB8C0531D}"/>
          </ac:spMkLst>
        </pc:spChg>
        <pc:spChg chg="mod">
          <ac:chgData name="HUGHES, BEN T. (Student)" userId="380129ed-50dc-49ed-9d2c-d0e4a45e185e" providerId="ADAL" clId="{323FB5F0-9D09-48B4-BF3F-C6C0725791BF}" dt="2023-12-01T12:32:57.150" v="11728" actId="403"/>
          <ac:spMkLst>
            <pc:docMk/>
            <pc:sldMk cId="725532705" sldId="277"/>
            <ac:spMk id="41" creationId="{13DEA1F3-9CEC-FF13-6976-FCA4A5A29147}"/>
          </ac:spMkLst>
        </pc:spChg>
        <pc:spChg chg="mod">
          <ac:chgData name="HUGHES, BEN T. (Student)" userId="380129ed-50dc-49ed-9d2c-d0e4a45e185e" providerId="ADAL" clId="{323FB5F0-9D09-48B4-BF3F-C6C0725791BF}" dt="2023-12-01T12:32:57.150" v="11728" actId="403"/>
          <ac:spMkLst>
            <pc:docMk/>
            <pc:sldMk cId="725532705" sldId="277"/>
            <ac:spMk id="43" creationId="{B988F1A4-1FD6-2856-5075-742AFD3EEA34}"/>
          </ac:spMkLst>
        </pc:spChg>
        <pc:spChg chg="mod">
          <ac:chgData name="HUGHES, BEN T. (Student)" userId="380129ed-50dc-49ed-9d2c-d0e4a45e185e" providerId="ADAL" clId="{323FB5F0-9D09-48B4-BF3F-C6C0725791BF}" dt="2023-12-01T12:32:57.150" v="11728" actId="403"/>
          <ac:spMkLst>
            <pc:docMk/>
            <pc:sldMk cId="725532705" sldId="277"/>
            <ac:spMk id="44" creationId="{67E61694-AFA0-BF57-4C22-F2FE87F6CE9F}"/>
          </ac:spMkLst>
        </pc:spChg>
        <pc:spChg chg="mod">
          <ac:chgData name="HUGHES, BEN T. (Student)" userId="380129ed-50dc-49ed-9d2c-d0e4a45e185e" providerId="ADAL" clId="{323FB5F0-9D09-48B4-BF3F-C6C0725791BF}" dt="2023-12-01T12:32:57.150" v="11728" actId="403"/>
          <ac:spMkLst>
            <pc:docMk/>
            <pc:sldMk cId="725532705" sldId="277"/>
            <ac:spMk id="45" creationId="{9793A2B7-8B74-A642-BBA9-0FE47BD6F2A0}"/>
          </ac:spMkLst>
        </pc:spChg>
        <pc:grpChg chg="add mod">
          <ac:chgData name="HUGHES, BEN T. (Student)" userId="380129ed-50dc-49ed-9d2c-d0e4a45e185e" providerId="ADAL" clId="{323FB5F0-9D09-48B4-BF3F-C6C0725791BF}" dt="2023-11-29T13:22:23.491" v="11244" actId="164"/>
          <ac:grpSpMkLst>
            <pc:docMk/>
            <pc:sldMk cId="725532705" sldId="277"/>
            <ac:grpSpMk id="3" creationId="{874C891E-FD73-9BA4-0927-93E7DD520D17}"/>
          </ac:grpSpMkLst>
        </pc:grpChg>
        <pc:grpChg chg="del mod">
          <ac:chgData name="HUGHES, BEN T. (Student)" userId="380129ed-50dc-49ed-9d2c-d0e4a45e185e" providerId="ADAL" clId="{323FB5F0-9D09-48B4-BF3F-C6C0725791BF}" dt="2023-11-27T14:56:58.670" v="8896" actId="165"/>
          <ac:grpSpMkLst>
            <pc:docMk/>
            <pc:sldMk cId="725532705" sldId="277"/>
            <ac:grpSpMk id="4" creationId="{521DEDA1-C08B-5993-270C-2FB04E2ABBC1}"/>
          </ac:grpSpMkLst>
        </pc:grpChg>
        <pc:grpChg chg="add">
          <ac:chgData name="HUGHES, BEN T. (Student)" userId="380129ed-50dc-49ed-9d2c-d0e4a45e185e" providerId="ADAL" clId="{323FB5F0-9D09-48B4-BF3F-C6C0725791BF}" dt="2023-11-27T14:51:47.895" v="8875" actId="26606"/>
          <ac:grpSpMkLst>
            <pc:docMk/>
            <pc:sldMk cId="725532705" sldId="277"/>
            <ac:grpSpMk id="12" creationId="{60F473BD-3FD3-4548-A8F5-11D3C9CB88BC}"/>
          </ac:grpSpMkLst>
        </pc:grpChg>
        <pc:grpChg chg="add mod">
          <ac:chgData name="HUGHES, BEN T. (Student)" userId="380129ed-50dc-49ed-9d2c-d0e4a45e185e" providerId="ADAL" clId="{323FB5F0-9D09-48B4-BF3F-C6C0725791BF}" dt="2023-11-29T13:23:20.531" v="11373" actId="1076"/>
          <ac:grpSpMkLst>
            <pc:docMk/>
            <pc:sldMk cId="725532705" sldId="277"/>
            <ac:grpSpMk id="22" creationId="{BB3964EC-32DA-B80E-5556-6CFFC05D036F}"/>
          </ac:grpSpMkLst>
        </pc:grpChg>
        <pc:grpChg chg="add mod">
          <ac:chgData name="HUGHES, BEN T. (Student)" userId="380129ed-50dc-49ed-9d2c-d0e4a45e185e" providerId="ADAL" clId="{323FB5F0-9D09-48B4-BF3F-C6C0725791BF}" dt="2023-11-29T13:23:13.209" v="11372" actId="14100"/>
          <ac:grpSpMkLst>
            <pc:docMk/>
            <pc:sldMk cId="725532705" sldId="277"/>
            <ac:grpSpMk id="26" creationId="{D6412254-996E-5722-810A-116E1753CE27}"/>
          </ac:grpSpMkLst>
        </pc:grpChg>
        <pc:grpChg chg="add mod">
          <ac:chgData name="HUGHES, BEN T. (Student)" userId="380129ed-50dc-49ed-9d2c-d0e4a45e185e" providerId="ADAL" clId="{323FB5F0-9D09-48B4-BF3F-C6C0725791BF}" dt="2023-11-29T13:23:13.209" v="11372" actId="14100"/>
          <ac:grpSpMkLst>
            <pc:docMk/>
            <pc:sldMk cId="725532705" sldId="277"/>
            <ac:grpSpMk id="30" creationId="{0E481806-674F-E2C1-F5DC-3403110F35C0}"/>
          </ac:grpSpMkLst>
        </pc:grpChg>
        <pc:grpChg chg="add mod">
          <ac:chgData name="HUGHES, BEN T. (Student)" userId="380129ed-50dc-49ed-9d2c-d0e4a45e185e" providerId="ADAL" clId="{323FB5F0-9D09-48B4-BF3F-C6C0725791BF}" dt="2023-11-29T13:23:13.209" v="11372" actId="14100"/>
          <ac:grpSpMkLst>
            <pc:docMk/>
            <pc:sldMk cId="725532705" sldId="277"/>
            <ac:grpSpMk id="34" creationId="{CC589C52-15BC-68FC-DA1B-5340B741C391}"/>
          </ac:grpSpMkLst>
        </pc:grpChg>
        <pc:grpChg chg="add mod">
          <ac:chgData name="HUGHES, BEN T. (Student)" userId="380129ed-50dc-49ed-9d2c-d0e4a45e185e" providerId="ADAL" clId="{323FB5F0-9D09-48B4-BF3F-C6C0725791BF}" dt="2023-11-29T13:23:13.209" v="11372" actId="14100"/>
          <ac:grpSpMkLst>
            <pc:docMk/>
            <pc:sldMk cId="725532705" sldId="277"/>
            <ac:grpSpMk id="38" creationId="{8079AAC4-3150-42F8-2B73-552AB9E4FE6A}"/>
          </ac:grpSpMkLst>
        </pc:grpChg>
        <pc:grpChg chg="add mod">
          <ac:chgData name="HUGHES, BEN T. (Student)" userId="380129ed-50dc-49ed-9d2c-d0e4a45e185e" providerId="ADAL" clId="{323FB5F0-9D09-48B4-BF3F-C6C0725791BF}" dt="2023-11-29T13:23:13.209" v="11372" actId="14100"/>
          <ac:grpSpMkLst>
            <pc:docMk/>
            <pc:sldMk cId="725532705" sldId="277"/>
            <ac:grpSpMk id="42" creationId="{243C906A-1978-FB34-C8EB-DFD09D3A99F3}"/>
          </ac:grpSpMkLst>
        </pc:grpChg>
        <pc:graphicFrameChg chg="add del mod modGraphic">
          <ac:chgData name="HUGHES, BEN T. (Student)" userId="380129ed-50dc-49ed-9d2c-d0e4a45e185e" providerId="ADAL" clId="{323FB5F0-9D09-48B4-BF3F-C6C0725791BF}" dt="2023-11-27T14:56:50.945" v="8895" actId="18245"/>
          <ac:graphicFrameMkLst>
            <pc:docMk/>
            <pc:sldMk cId="725532705" sldId="277"/>
            <ac:graphicFrameMk id="5" creationId="{37EB92F5-464D-5138-5E17-7F615CF39FAD}"/>
          </ac:graphicFrameMkLst>
        </pc:graphicFrameChg>
        <pc:picChg chg="add mod">
          <ac:chgData name="HUGHES, BEN T. (Student)" userId="380129ed-50dc-49ed-9d2c-d0e4a45e185e" providerId="ADAL" clId="{323FB5F0-9D09-48B4-BF3F-C6C0725791BF}" dt="2023-12-01T12:21:43.921" v="11470"/>
          <ac:picMkLst>
            <pc:docMk/>
            <pc:sldMk cId="725532705" sldId="277"/>
            <ac:picMk id="3" creationId="{23126A95-46A2-F75D-B135-625D19EF0DBC}"/>
          </ac:picMkLst>
        </pc:picChg>
      </pc:sldChg>
      <pc:sldChg chg="addSp delSp modSp mod modAnim modNotesTx">
        <pc:chgData name="HUGHES, BEN T. (Student)" userId="380129ed-50dc-49ed-9d2c-d0e4a45e185e" providerId="ADAL" clId="{323FB5F0-9D09-48B4-BF3F-C6C0725791BF}" dt="2023-12-02T12:38:33.014" v="13289" actId="20577"/>
        <pc:sldMkLst>
          <pc:docMk/>
          <pc:sldMk cId="2196211450" sldId="278"/>
        </pc:sldMkLst>
        <pc:spChg chg="mod">
          <ac:chgData name="HUGHES, BEN T. (Student)" userId="380129ed-50dc-49ed-9d2c-d0e4a45e185e" providerId="ADAL" clId="{323FB5F0-9D09-48B4-BF3F-C6C0725791BF}" dt="2023-12-01T12:30:23.703" v="11658" actId="20577"/>
          <ac:spMkLst>
            <pc:docMk/>
            <pc:sldMk cId="2196211450" sldId="278"/>
            <ac:spMk id="2" creationId="{AB173890-AFEE-2FA5-1FA0-B7B6C2196A23}"/>
          </ac:spMkLst>
        </pc:spChg>
        <pc:picChg chg="del">
          <ac:chgData name="HUGHES, BEN T. (Student)" userId="380129ed-50dc-49ed-9d2c-d0e4a45e185e" providerId="ADAL" clId="{323FB5F0-9D09-48B4-BF3F-C6C0725791BF}" dt="2023-11-30T15:46:50.828" v="11448" actId="478"/>
          <ac:picMkLst>
            <pc:docMk/>
            <pc:sldMk cId="2196211450" sldId="278"/>
            <ac:picMk id="3" creationId="{C6B9D783-FCED-5ED4-6ACC-F40B9664E1B1}"/>
          </ac:picMkLst>
        </pc:picChg>
        <pc:picChg chg="add mod">
          <ac:chgData name="HUGHES, BEN T. (Student)" userId="380129ed-50dc-49ed-9d2c-d0e4a45e185e" providerId="ADAL" clId="{323FB5F0-9D09-48B4-BF3F-C6C0725791BF}" dt="2023-12-01T12:21:41.842" v="11469"/>
          <ac:picMkLst>
            <pc:docMk/>
            <pc:sldMk cId="2196211450" sldId="278"/>
            <ac:picMk id="4" creationId="{3B182ED4-09DA-2FFC-C08D-AC554FEE57ED}"/>
          </ac:picMkLst>
        </pc:picChg>
      </pc:sldChg>
      <pc:sldChg chg="modSp new del mod">
        <pc:chgData name="HUGHES, BEN T. (Student)" userId="380129ed-50dc-49ed-9d2c-d0e4a45e185e" providerId="ADAL" clId="{323FB5F0-9D09-48B4-BF3F-C6C0725791BF}" dt="2023-11-28T15:04:47.771" v="9358" actId="47"/>
        <pc:sldMkLst>
          <pc:docMk/>
          <pc:sldMk cId="145219550" sldId="279"/>
        </pc:sldMkLst>
        <pc:spChg chg="mod">
          <ac:chgData name="HUGHES, BEN T. (Student)" userId="380129ed-50dc-49ed-9d2c-d0e4a45e185e" providerId="ADAL" clId="{323FB5F0-9D09-48B4-BF3F-C6C0725791BF}" dt="2023-11-28T15:04:24.946" v="9356" actId="20577"/>
          <ac:spMkLst>
            <pc:docMk/>
            <pc:sldMk cId="145219550" sldId="279"/>
            <ac:spMk id="2" creationId="{205B3D6D-A0E9-B138-AF4D-4B2CAA2DAD5F}"/>
          </ac:spMkLst>
        </pc:spChg>
      </pc:sldChg>
      <pc:sldChg chg="addSp delSp modSp new del mod setBg addCm delCm modNotesTx">
        <pc:chgData name="HUGHES, BEN T. (Student)" userId="380129ed-50dc-49ed-9d2c-d0e4a45e185e" providerId="ADAL" clId="{323FB5F0-9D09-48B4-BF3F-C6C0725791BF}" dt="2023-12-01T12:29:42.750" v="11655" actId="47"/>
        <pc:sldMkLst>
          <pc:docMk/>
          <pc:sldMk cId="3266348345" sldId="280"/>
        </pc:sldMkLst>
        <pc:spChg chg="mod">
          <ac:chgData name="HUGHES, BEN T. (Student)" userId="380129ed-50dc-49ed-9d2c-d0e4a45e185e" providerId="ADAL" clId="{323FB5F0-9D09-48B4-BF3F-C6C0725791BF}" dt="2023-12-01T12:22:15.111" v="11524" actId="1035"/>
          <ac:spMkLst>
            <pc:docMk/>
            <pc:sldMk cId="3266348345" sldId="280"/>
            <ac:spMk id="2" creationId="{9B27D49D-B0FD-63CE-A81F-9E40ECDD4EA9}"/>
          </ac:spMkLst>
        </pc:spChg>
        <pc:spChg chg="del mod ord">
          <ac:chgData name="HUGHES, BEN T. (Student)" userId="380129ed-50dc-49ed-9d2c-d0e4a45e185e" providerId="ADAL" clId="{323FB5F0-9D09-48B4-BF3F-C6C0725791BF}" dt="2023-12-01T12:22:08.863" v="11497" actId="478"/>
          <ac:spMkLst>
            <pc:docMk/>
            <pc:sldMk cId="3266348345" sldId="280"/>
            <ac:spMk id="3" creationId="{028CE6C1-80B7-DDB6-5D9F-337316C7AF37}"/>
          </ac:spMkLst>
        </pc:spChg>
        <pc:spChg chg="del mod">
          <ac:chgData name="HUGHES, BEN T. (Student)" userId="380129ed-50dc-49ed-9d2c-d0e4a45e185e" providerId="ADAL" clId="{323FB5F0-9D09-48B4-BF3F-C6C0725791BF}" dt="2023-11-29T13:06:01.506" v="9616" actId="931"/>
          <ac:spMkLst>
            <pc:docMk/>
            <pc:sldMk cId="3266348345" sldId="280"/>
            <ac:spMk id="4" creationId="{AAB52A40-9D6E-BA48-938D-3A58E10920E4}"/>
          </ac:spMkLst>
        </pc:spChg>
        <pc:spChg chg="add mod">
          <ac:chgData name="HUGHES, BEN T. (Student)" userId="380129ed-50dc-49ed-9d2c-d0e4a45e185e" providerId="ADAL" clId="{323FB5F0-9D09-48B4-BF3F-C6C0725791BF}" dt="2023-12-01T12:22:08.863" v="11497" actId="478"/>
          <ac:spMkLst>
            <pc:docMk/>
            <pc:sldMk cId="3266348345" sldId="280"/>
            <ac:spMk id="7" creationId="{3C419952-8889-524A-FCC0-CD55C576B264}"/>
          </ac:spMkLst>
        </pc:spChg>
        <pc:spChg chg="add del mod">
          <ac:chgData name="HUGHES, BEN T. (Student)" userId="380129ed-50dc-49ed-9d2c-d0e4a45e185e" providerId="ADAL" clId="{323FB5F0-9D09-48B4-BF3F-C6C0725791BF}" dt="2023-11-29T13:07:09.147" v="9757"/>
          <ac:spMkLst>
            <pc:docMk/>
            <pc:sldMk cId="3266348345" sldId="280"/>
            <ac:spMk id="7" creationId="{B714A53B-24D8-68E7-0AFA-982878C2CE57}"/>
          </ac:spMkLst>
        </pc:spChg>
        <pc:spChg chg="add mod">
          <ac:chgData name="HUGHES, BEN T. (Student)" userId="380129ed-50dc-49ed-9d2c-d0e4a45e185e" providerId="ADAL" clId="{323FB5F0-9D09-48B4-BF3F-C6C0725791BF}" dt="2023-12-01T12:28:03.718" v="11553" actId="478"/>
          <ac:spMkLst>
            <pc:docMk/>
            <pc:sldMk cId="3266348345" sldId="280"/>
            <ac:spMk id="10" creationId="{B367B537-AF6D-C33D-FEFF-DD6BD07645AB}"/>
          </ac:spMkLst>
        </pc:spChg>
        <pc:spChg chg="add">
          <ac:chgData name="HUGHES, BEN T. (Student)" userId="380129ed-50dc-49ed-9d2c-d0e4a45e185e" providerId="ADAL" clId="{323FB5F0-9D09-48B4-BF3F-C6C0725791BF}" dt="2023-11-29T13:07:41.670" v="9843" actId="26606"/>
          <ac:spMkLst>
            <pc:docMk/>
            <pc:sldMk cId="3266348345" sldId="280"/>
            <ac:spMk id="15" creationId="{F3AF35CD-DA30-4E34-B0F3-32C27766DA05}"/>
          </ac:spMkLst>
        </pc:spChg>
        <pc:grpChg chg="add">
          <ac:chgData name="HUGHES, BEN T. (Student)" userId="380129ed-50dc-49ed-9d2c-d0e4a45e185e" providerId="ADAL" clId="{323FB5F0-9D09-48B4-BF3F-C6C0725791BF}" dt="2023-11-29T13:07:41.670" v="9843" actId="26606"/>
          <ac:grpSpMkLst>
            <pc:docMk/>
            <pc:sldMk cId="3266348345" sldId="280"/>
            <ac:grpSpMk id="11" creationId="{EC78E3E1-BBBA-4058-AAEB-714F04B0257C}"/>
          </ac:grpSpMkLst>
        </pc:grpChg>
        <pc:grpChg chg="add">
          <ac:chgData name="HUGHES, BEN T. (Student)" userId="380129ed-50dc-49ed-9d2c-d0e4a45e185e" providerId="ADAL" clId="{323FB5F0-9D09-48B4-BF3F-C6C0725791BF}" dt="2023-11-29T13:07:41.670" v="9843" actId="26606"/>
          <ac:grpSpMkLst>
            <pc:docMk/>
            <pc:sldMk cId="3266348345" sldId="280"/>
            <ac:grpSpMk id="17" creationId="{BCFC42DC-2C46-47C4-BC61-530557385DBD}"/>
          </ac:grpSpMkLst>
        </pc:grpChg>
        <pc:graphicFrameChg chg="add mod">
          <ac:chgData name="HUGHES, BEN T. (Student)" userId="380129ed-50dc-49ed-9d2c-d0e4a45e185e" providerId="ADAL" clId="{323FB5F0-9D09-48B4-BF3F-C6C0725791BF}" dt="2023-12-01T12:22:21.418" v="11528" actId="1035"/>
          <ac:graphicFrameMkLst>
            <pc:docMk/>
            <pc:sldMk cId="3266348345" sldId="280"/>
            <ac:graphicFrameMk id="8" creationId="{00EEE9DC-9C2B-8957-789D-E73AAB759FD0}"/>
          </ac:graphicFrameMkLst>
        </pc:graphicFrameChg>
        <pc:picChg chg="add mod">
          <ac:chgData name="HUGHES, BEN T. (Student)" userId="380129ed-50dc-49ed-9d2c-d0e4a45e185e" providerId="ADAL" clId="{323FB5F0-9D09-48B4-BF3F-C6C0725791BF}" dt="2023-12-01T12:21:40.305" v="11468"/>
          <ac:picMkLst>
            <pc:docMk/>
            <pc:sldMk cId="3266348345" sldId="280"/>
            <ac:picMk id="4" creationId="{85C8CC5E-BEB0-2A59-F5A9-41E3A8192938}"/>
          </ac:picMkLst>
        </pc:picChg>
        <pc:picChg chg="add del mod">
          <ac:chgData name="HUGHES, BEN T. (Student)" userId="380129ed-50dc-49ed-9d2c-d0e4a45e185e" providerId="ADAL" clId="{323FB5F0-9D09-48B4-BF3F-C6C0725791BF}" dt="2023-12-01T12:28:03.718" v="11553" actId="478"/>
          <ac:picMkLst>
            <pc:docMk/>
            <pc:sldMk cId="3266348345" sldId="280"/>
            <ac:picMk id="6" creationId="{74BF0A36-FCF4-4143-FB3C-67829814E5B0}"/>
          </ac:picMkLst>
        </pc:picChg>
        <pc:extLst>
          <p:ext xmlns:p="http://schemas.openxmlformats.org/presentationml/2006/main" uri="{D6D511B9-2390-475A-947B-AFAB55BFBCF1}">
            <pc226:cmChg xmlns:pc226="http://schemas.microsoft.com/office/powerpoint/2022/06/main/command" chg="add del">
              <pc226:chgData name="HUGHES, BEN T. (Student)" userId="380129ed-50dc-49ed-9d2c-d0e4a45e185e" providerId="ADAL" clId="{323FB5F0-9D09-48B4-BF3F-C6C0725791BF}" dt="2023-11-29T13:23:46.747" v="11375"/>
              <pc2:cmMkLst xmlns:pc2="http://schemas.microsoft.com/office/powerpoint/2019/9/main/command">
                <pc:docMk/>
                <pc:sldMk cId="3266348345" sldId="280"/>
                <pc2:cmMk id="{59EBB41F-8548-48FE-ABF1-D70DCDA18A32}"/>
              </pc2:cmMkLst>
            </pc226:cmChg>
            <pc226:cmChg xmlns:pc226="http://schemas.microsoft.com/office/powerpoint/2022/06/main/command" chg="add">
              <pc226:chgData name="HUGHES, BEN T. (Student)" userId="380129ed-50dc-49ed-9d2c-d0e4a45e185e" providerId="ADAL" clId="{323FB5F0-9D09-48B4-BF3F-C6C0725791BF}" dt="2023-11-29T13:23:43.794" v="11374"/>
              <pc2:cmMkLst xmlns:pc2="http://schemas.microsoft.com/office/powerpoint/2019/9/main/command">
                <pc:docMk/>
                <pc:sldMk cId="3266348345" sldId="280"/>
                <pc2:cmMk id="{62405499-DAC6-41E3-81BB-FA9A783D30CC}"/>
              </pc2:cmMkLst>
            </pc226:cmChg>
          </p:ext>
        </pc:extLst>
      </pc:sldChg>
      <pc:sldChg chg="delSp modSp mod">
        <pc:chgData name="HUGHES, BEN T. (Student)" userId="380129ed-50dc-49ed-9d2c-d0e4a45e185e" providerId="ADAL" clId="{323FB5F0-9D09-48B4-BF3F-C6C0725791BF}" dt="2023-11-30T15:47:00.690" v="11453" actId="478"/>
        <pc:sldMkLst>
          <pc:docMk/>
          <pc:sldMk cId="3293110132" sldId="281"/>
        </pc:sldMkLst>
        <pc:picChg chg="del mod">
          <ac:chgData name="HUGHES, BEN T. (Student)" userId="380129ed-50dc-49ed-9d2c-d0e4a45e185e" providerId="ADAL" clId="{323FB5F0-9D09-48B4-BF3F-C6C0725791BF}" dt="2023-11-30T15:47:00.690" v="11453" actId="478"/>
          <ac:picMkLst>
            <pc:docMk/>
            <pc:sldMk cId="3293110132" sldId="281"/>
            <ac:picMk id="12" creationId="{FD5372C4-E602-A419-8B73-C206FE60991C}"/>
          </ac:picMkLst>
        </pc:picChg>
      </pc:sldChg>
      <pc:sldChg chg="delSp modSp mod">
        <pc:chgData name="HUGHES, BEN T. (Student)" userId="380129ed-50dc-49ed-9d2c-d0e4a45e185e" providerId="ADAL" clId="{323FB5F0-9D09-48B4-BF3F-C6C0725791BF}" dt="2023-11-30T15:47:03.246" v="11454" actId="478"/>
        <pc:sldMkLst>
          <pc:docMk/>
          <pc:sldMk cId="1900069575" sldId="283"/>
        </pc:sldMkLst>
        <pc:picChg chg="del">
          <ac:chgData name="HUGHES, BEN T. (Student)" userId="380129ed-50dc-49ed-9d2c-d0e4a45e185e" providerId="ADAL" clId="{323FB5F0-9D09-48B4-BF3F-C6C0725791BF}" dt="2023-11-30T15:47:03.246" v="11454" actId="478"/>
          <ac:picMkLst>
            <pc:docMk/>
            <pc:sldMk cId="1900069575" sldId="283"/>
            <ac:picMk id="3" creationId="{C6B9D783-FCED-5ED4-6ACC-F40B9664E1B1}"/>
          </ac:picMkLst>
        </pc:picChg>
        <pc:picChg chg="mod">
          <ac:chgData name="HUGHES, BEN T. (Student)" userId="380129ed-50dc-49ed-9d2c-d0e4a45e185e" providerId="ADAL" clId="{323FB5F0-9D09-48B4-BF3F-C6C0725791BF}" dt="2023-11-29T13:24:51.917" v="11378"/>
          <ac:picMkLst>
            <pc:docMk/>
            <pc:sldMk cId="1900069575" sldId="283"/>
            <ac:picMk id="14" creationId="{492FAB41-1157-DFD5-534B-128383A7645C}"/>
          </ac:picMkLst>
        </pc:picChg>
        <pc:picChg chg="mod">
          <ac:chgData name="HUGHES, BEN T. (Student)" userId="380129ed-50dc-49ed-9d2c-d0e4a45e185e" providerId="ADAL" clId="{323FB5F0-9D09-48B4-BF3F-C6C0725791BF}" dt="2023-11-29T13:24:42.573" v="11376"/>
          <ac:picMkLst>
            <pc:docMk/>
            <pc:sldMk cId="1900069575" sldId="283"/>
            <ac:picMk id="23" creationId="{D269C099-3740-32F8-9F1A-97E06D2B2554}"/>
          </ac:picMkLst>
        </pc:picChg>
        <pc:picChg chg="mod">
          <ac:chgData name="HUGHES, BEN T. (Student)" userId="380129ed-50dc-49ed-9d2c-d0e4a45e185e" providerId="ADAL" clId="{323FB5F0-9D09-48B4-BF3F-C6C0725791BF}" dt="2023-11-29T13:24:47.604" v="11377"/>
          <ac:picMkLst>
            <pc:docMk/>
            <pc:sldMk cId="1900069575" sldId="283"/>
            <ac:picMk id="28" creationId="{CFA20B46-2FAE-4CFF-E5FE-42857F4000CA}"/>
          </ac:picMkLst>
        </pc:picChg>
      </pc:sldChg>
      <pc:sldChg chg="addSp delSp modSp mod modCm">
        <pc:chgData name="HUGHES, BEN T. (Student)" userId="380129ed-50dc-49ed-9d2c-d0e4a45e185e" providerId="ADAL" clId="{323FB5F0-9D09-48B4-BF3F-C6C0725791BF}" dt="2023-11-30T15:47:04.644" v="11455" actId="478"/>
        <pc:sldMkLst>
          <pc:docMk/>
          <pc:sldMk cId="1004145521" sldId="284"/>
        </pc:sldMkLst>
        <pc:spChg chg="add del mod">
          <ac:chgData name="HUGHES, BEN T. (Student)" userId="380129ed-50dc-49ed-9d2c-d0e4a45e185e" providerId="ADAL" clId="{323FB5F0-9D09-48B4-BF3F-C6C0725791BF}" dt="2023-11-29T13:27:01.243" v="11433" actId="478"/>
          <ac:spMkLst>
            <pc:docMk/>
            <pc:sldMk cId="1004145521" sldId="284"/>
            <ac:spMk id="3" creationId="{DA673748-95AB-ACCD-361C-BE6A5FF2F5E2}"/>
          </ac:spMkLst>
        </pc:spChg>
        <pc:spChg chg="add del mod">
          <ac:chgData name="HUGHES, BEN T. (Student)" userId="380129ed-50dc-49ed-9d2c-d0e4a45e185e" providerId="ADAL" clId="{323FB5F0-9D09-48B4-BF3F-C6C0725791BF}" dt="2023-11-29T13:27:01.249" v="11435"/>
          <ac:spMkLst>
            <pc:docMk/>
            <pc:sldMk cId="1004145521" sldId="284"/>
            <ac:spMk id="4" creationId="{41E0DEA8-1A8A-BE5C-81E4-8EA75893BE07}"/>
          </ac:spMkLst>
        </pc:spChg>
        <pc:picChg chg="del">
          <ac:chgData name="HUGHES, BEN T. (Student)" userId="380129ed-50dc-49ed-9d2c-d0e4a45e185e" providerId="ADAL" clId="{323FB5F0-9D09-48B4-BF3F-C6C0725791BF}" dt="2023-11-30T15:47:04.644" v="11455" actId="478"/>
          <ac:picMkLst>
            <pc:docMk/>
            <pc:sldMk cId="1004145521" sldId="284"/>
            <ac:picMk id="21" creationId="{3956F6FC-9B11-295B-E5F4-84925DC4F983}"/>
          </ac:picMkLst>
        </pc:picChg>
        <pc:extLst>
          <p:ext xmlns:p="http://schemas.openxmlformats.org/presentationml/2006/main" uri="{D6D511B9-2390-475A-947B-AFAB55BFBCF1}">
            <pc226:cmChg xmlns:pc226="http://schemas.microsoft.com/office/powerpoint/2022/06/main/command" chg="">
              <pc226:chgData name="HUGHES, BEN T. (Student)" userId="380129ed-50dc-49ed-9d2c-d0e4a45e185e" providerId="ADAL" clId="{323FB5F0-9D09-48B4-BF3F-C6C0725791BF}" dt="2023-11-29T13:27:25.731" v="11436"/>
              <pc2:cmMkLst xmlns:pc2="http://schemas.microsoft.com/office/powerpoint/2019/9/main/command">
                <pc:docMk/>
                <pc:sldMk cId="1004145521" sldId="284"/>
                <pc2:cmMk id="{3D4514FB-FB00-4A25-9F97-9C00B503CB74}"/>
              </pc2:cmMkLst>
              <pc226:cmRplyChg chg="add">
                <pc226:chgData name="HUGHES, BEN T. (Student)" userId="380129ed-50dc-49ed-9d2c-d0e4a45e185e" providerId="ADAL" clId="{323FB5F0-9D09-48B4-BF3F-C6C0725791BF}" dt="2023-11-29T13:27:25.731" v="11436"/>
                <pc2:cmRplyMkLst xmlns:pc2="http://schemas.microsoft.com/office/powerpoint/2019/9/main/command">
                  <pc:docMk/>
                  <pc:sldMk cId="1004145521" sldId="284"/>
                  <pc2:cmMk id="{3D4514FB-FB00-4A25-9F97-9C00B503CB74}"/>
                  <pc2:cmRplyMk id="{5F8266AC-8D33-42D6-9A0F-06A3C28DA0FE}"/>
                </pc2:cmRplyMkLst>
              </pc226:cmRplyChg>
            </pc226:cmChg>
          </p:ext>
        </pc:extLst>
      </pc:sldChg>
      <pc:sldChg chg="delSp mod">
        <pc:chgData name="HUGHES, BEN T. (Student)" userId="380129ed-50dc-49ed-9d2c-d0e4a45e185e" providerId="ADAL" clId="{323FB5F0-9D09-48B4-BF3F-C6C0725791BF}" dt="2023-11-30T15:47:06.305" v="11456" actId="478"/>
        <pc:sldMkLst>
          <pc:docMk/>
          <pc:sldMk cId="283767399" sldId="285"/>
        </pc:sldMkLst>
        <pc:picChg chg="del">
          <ac:chgData name="HUGHES, BEN T. (Student)" userId="380129ed-50dc-49ed-9d2c-d0e4a45e185e" providerId="ADAL" clId="{323FB5F0-9D09-48B4-BF3F-C6C0725791BF}" dt="2023-11-30T15:47:06.305" v="11456" actId="478"/>
          <ac:picMkLst>
            <pc:docMk/>
            <pc:sldMk cId="283767399" sldId="285"/>
            <ac:picMk id="3" creationId="{C6B9D783-FCED-5ED4-6ACC-F40B9664E1B1}"/>
          </ac:picMkLst>
        </pc:picChg>
      </pc:sldChg>
      <pc:sldChg chg="delSp mod">
        <pc:chgData name="HUGHES, BEN T. (Student)" userId="380129ed-50dc-49ed-9d2c-d0e4a45e185e" providerId="ADAL" clId="{323FB5F0-9D09-48B4-BF3F-C6C0725791BF}" dt="2023-11-30T15:47:07.448" v="11457" actId="478"/>
        <pc:sldMkLst>
          <pc:docMk/>
          <pc:sldMk cId="4091939128" sldId="286"/>
        </pc:sldMkLst>
        <pc:picChg chg="del">
          <ac:chgData name="HUGHES, BEN T. (Student)" userId="380129ed-50dc-49ed-9d2c-d0e4a45e185e" providerId="ADAL" clId="{323FB5F0-9D09-48B4-BF3F-C6C0725791BF}" dt="2023-11-30T15:47:07.448" v="11457" actId="478"/>
          <ac:picMkLst>
            <pc:docMk/>
            <pc:sldMk cId="4091939128" sldId="286"/>
            <ac:picMk id="3" creationId="{C6B9D783-FCED-5ED4-6ACC-F40B9664E1B1}"/>
          </ac:picMkLst>
        </pc:picChg>
      </pc:sldChg>
      <pc:sldChg chg="addSp delSp modSp new del mod setBg">
        <pc:chgData name="HUGHES, BEN T. (Student)" userId="380129ed-50dc-49ed-9d2c-d0e4a45e185e" providerId="ADAL" clId="{323FB5F0-9D09-48B4-BF3F-C6C0725791BF}" dt="2023-11-29T13:10:19.527" v="9898" actId="47"/>
        <pc:sldMkLst>
          <pc:docMk/>
          <pc:sldMk cId="645191279" sldId="287"/>
        </pc:sldMkLst>
        <pc:spChg chg="mod">
          <ac:chgData name="HUGHES, BEN T. (Student)" userId="380129ed-50dc-49ed-9d2c-d0e4a45e185e" providerId="ADAL" clId="{323FB5F0-9D09-48B4-BF3F-C6C0725791BF}" dt="2023-11-29T13:09:00.419" v="9876" actId="26606"/>
          <ac:spMkLst>
            <pc:docMk/>
            <pc:sldMk cId="645191279" sldId="287"/>
            <ac:spMk id="2" creationId="{61ED03C4-B4AD-4236-7638-6827379F24A6}"/>
          </ac:spMkLst>
        </pc:spChg>
        <pc:spChg chg="add del">
          <ac:chgData name="HUGHES, BEN T. (Student)" userId="380129ed-50dc-49ed-9d2c-d0e4a45e185e" providerId="ADAL" clId="{323FB5F0-9D09-48B4-BF3F-C6C0725791BF}" dt="2023-11-29T13:08:42.664" v="9861"/>
          <ac:spMkLst>
            <pc:docMk/>
            <pc:sldMk cId="645191279" sldId="287"/>
            <ac:spMk id="3" creationId="{DFEF2D1E-8AFC-DADB-A54E-962C3ADE3B82}"/>
          </ac:spMkLst>
        </pc:spChg>
        <pc:spChg chg="add del mod">
          <ac:chgData name="HUGHES, BEN T. (Student)" userId="380129ed-50dc-49ed-9d2c-d0e4a45e185e" providerId="ADAL" clId="{323FB5F0-9D09-48B4-BF3F-C6C0725791BF}" dt="2023-11-29T13:09:00.419" v="9876" actId="26606"/>
          <ac:spMkLst>
            <pc:docMk/>
            <pc:sldMk cId="645191279" sldId="287"/>
            <ac:spMk id="4" creationId="{E136B7B6-87BA-F004-52F8-807E2A461CA3}"/>
          </ac:spMkLst>
        </pc:spChg>
        <pc:spChg chg="add">
          <ac:chgData name="HUGHES, BEN T. (Student)" userId="380129ed-50dc-49ed-9d2c-d0e4a45e185e" providerId="ADAL" clId="{323FB5F0-9D09-48B4-BF3F-C6C0725791BF}" dt="2023-11-29T13:09:00.419" v="9876" actId="26606"/>
          <ac:spMkLst>
            <pc:docMk/>
            <pc:sldMk cId="645191279" sldId="287"/>
            <ac:spMk id="7" creationId="{3FD711E9-7F79-40A9-8D9E-4AE293C154A5}"/>
          </ac:spMkLst>
        </pc:spChg>
        <pc:spChg chg="add del">
          <ac:chgData name="HUGHES, BEN T. (Student)" userId="380129ed-50dc-49ed-9d2c-d0e4a45e185e" providerId="ADAL" clId="{323FB5F0-9D09-48B4-BF3F-C6C0725791BF}" dt="2023-11-29T13:08:40.538" v="9859" actId="26606"/>
          <ac:spMkLst>
            <pc:docMk/>
            <pc:sldMk cId="645191279" sldId="287"/>
            <ac:spMk id="10" creationId="{3FD711E9-7F79-40A9-8D9E-4AE293C154A5}"/>
          </ac:spMkLst>
        </pc:spChg>
        <pc:graphicFrameChg chg="add del">
          <ac:chgData name="HUGHES, BEN T. (Student)" userId="380129ed-50dc-49ed-9d2c-d0e4a45e185e" providerId="ADAL" clId="{323FB5F0-9D09-48B4-BF3F-C6C0725791BF}" dt="2023-11-29T13:08:08.444" v="9848" actId="26606"/>
          <ac:graphicFrameMkLst>
            <pc:docMk/>
            <pc:sldMk cId="645191279" sldId="287"/>
            <ac:graphicFrameMk id="6" creationId="{1F7BBAF5-0507-1EE1-E210-7C2559E44196}"/>
          </ac:graphicFrameMkLst>
        </pc:graphicFrameChg>
        <pc:graphicFrameChg chg="add del mod">
          <ac:chgData name="HUGHES, BEN T. (Student)" userId="380129ed-50dc-49ed-9d2c-d0e4a45e185e" providerId="ADAL" clId="{323FB5F0-9D09-48B4-BF3F-C6C0725791BF}" dt="2023-11-29T13:08:40.538" v="9859" actId="26606"/>
          <ac:graphicFrameMkLst>
            <pc:docMk/>
            <pc:sldMk cId="645191279" sldId="287"/>
            <ac:graphicFrameMk id="8" creationId="{A9A7E9DD-382C-FDC7-0299-AE93323F1370}"/>
          </ac:graphicFrameMkLst>
        </pc:graphicFrameChg>
        <pc:graphicFrameChg chg="add">
          <ac:chgData name="HUGHES, BEN T. (Student)" userId="380129ed-50dc-49ed-9d2c-d0e4a45e185e" providerId="ADAL" clId="{323FB5F0-9D09-48B4-BF3F-C6C0725791BF}" dt="2023-11-29T13:09:00.419" v="9876" actId="26606"/>
          <ac:graphicFrameMkLst>
            <pc:docMk/>
            <pc:sldMk cId="645191279" sldId="287"/>
            <ac:graphicFrameMk id="9" creationId="{9539EAE9-8AAF-1F43-4ABF-DB6977C4BE43}"/>
          </ac:graphicFrameMkLst>
        </pc:graphicFrameChg>
      </pc:sldChg>
      <pc:sldChg chg="delSp mod">
        <pc:chgData name="HUGHES, BEN T. (Student)" userId="380129ed-50dc-49ed-9d2c-d0e4a45e185e" providerId="ADAL" clId="{323FB5F0-9D09-48B4-BF3F-C6C0725791BF}" dt="2023-11-30T15:47:13.758" v="11461" actId="478"/>
        <pc:sldMkLst>
          <pc:docMk/>
          <pc:sldMk cId="2802154960" sldId="287"/>
        </pc:sldMkLst>
        <pc:picChg chg="del">
          <ac:chgData name="HUGHES, BEN T. (Student)" userId="380129ed-50dc-49ed-9d2c-d0e4a45e185e" providerId="ADAL" clId="{323FB5F0-9D09-48B4-BF3F-C6C0725791BF}" dt="2023-11-30T15:47:13.758" v="11461" actId="478"/>
          <ac:picMkLst>
            <pc:docMk/>
            <pc:sldMk cId="2802154960" sldId="287"/>
            <ac:picMk id="3" creationId="{207A15E3-FFA2-2DE7-AABC-6D841752D922}"/>
          </ac:picMkLst>
        </pc:picChg>
      </pc:sldChg>
      <pc:sldChg chg="delSp mod">
        <pc:chgData name="HUGHES, BEN T. (Student)" userId="380129ed-50dc-49ed-9d2c-d0e4a45e185e" providerId="ADAL" clId="{323FB5F0-9D09-48B4-BF3F-C6C0725791BF}" dt="2023-11-30T15:47:15.054" v="11462" actId="478"/>
        <pc:sldMkLst>
          <pc:docMk/>
          <pc:sldMk cId="1957390123" sldId="288"/>
        </pc:sldMkLst>
        <pc:picChg chg="del">
          <ac:chgData name="HUGHES, BEN T. (Student)" userId="380129ed-50dc-49ed-9d2c-d0e4a45e185e" providerId="ADAL" clId="{323FB5F0-9D09-48B4-BF3F-C6C0725791BF}" dt="2023-11-30T15:47:15.054" v="11462" actId="478"/>
          <ac:picMkLst>
            <pc:docMk/>
            <pc:sldMk cId="1957390123" sldId="288"/>
            <ac:picMk id="3" creationId="{207A15E3-FFA2-2DE7-AABC-6D841752D922}"/>
          </ac:picMkLst>
        </pc:picChg>
      </pc:sldChg>
      <pc:sldChg chg="delSp mod">
        <pc:chgData name="HUGHES, BEN T. (Student)" userId="380129ed-50dc-49ed-9d2c-d0e4a45e185e" providerId="ADAL" clId="{323FB5F0-9D09-48B4-BF3F-C6C0725791BF}" dt="2023-11-30T15:47:17.557" v="11464" actId="478"/>
        <pc:sldMkLst>
          <pc:docMk/>
          <pc:sldMk cId="1391579921" sldId="289"/>
        </pc:sldMkLst>
        <pc:picChg chg="del">
          <ac:chgData name="HUGHES, BEN T. (Student)" userId="380129ed-50dc-49ed-9d2c-d0e4a45e185e" providerId="ADAL" clId="{323FB5F0-9D09-48B4-BF3F-C6C0725791BF}" dt="2023-11-30T15:47:17.557" v="11464" actId="478"/>
          <ac:picMkLst>
            <pc:docMk/>
            <pc:sldMk cId="1391579921" sldId="289"/>
            <ac:picMk id="3" creationId="{207A15E3-FFA2-2DE7-AABC-6D841752D922}"/>
          </ac:picMkLst>
        </pc:picChg>
      </pc:sldChg>
      <pc:sldChg chg="delSp mod modCm">
        <pc:chgData name="HUGHES, BEN T. (Student)" userId="380129ed-50dc-49ed-9d2c-d0e4a45e185e" providerId="ADAL" clId="{323FB5F0-9D09-48B4-BF3F-C6C0725791BF}" dt="2023-11-30T15:47:16.300" v="11463" actId="478"/>
        <pc:sldMkLst>
          <pc:docMk/>
          <pc:sldMk cId="3937551032" sldId="290"/>
        </pc:sldMkLst>
        <pc:picChg chg="del">
          <ac:chgData name="HUGHES, BEN T. (Student)" userId="380129ed-50dc-49ed-9d2c-d0e4a45e185e" providerId="ADAL" clId="{323FB5F0-9D09-48B4-BF3F-C6C0725791BF}" dt="2023-11-30T15:47:16.300" v="11463" actId="478"/>
          <ac:picMkLst>
            <pc:docMk/>
            <pc:sldMk cId="3937551032" sldId="290"/>
            <ac:picMk id="3" creationId="{207A15E3-FFA2-2DE7-AABC-6D841752D922}"/>
          </ac:picMkLst>
        </pc:picChg>
        <pc:extLst>
          <p:ext xmlns:p="http://schemas.openxmlformats.org/presentationml/2006/main" uri="{D6D511B9-2390-475A-947B-AFAB55BFBCF1}">
            <pc226:cmChg xmlns:pc226="http://schemas.microsoft.com/office/powerpoint/2022/06/main/command" chg="">
              <pc226:chgData name="HUGHES, BEN T. (Student)" userId="380129ed-50dc-49ed-9d2c-d0e4a45e185e" providerId="ADAL" clId="{323FB5F0-9D09-48B4-BF3F-C6C0725791BF}" dt="2023-11-30T15:45:10.620" v="11440"/>
              <pc2:cmMkLst xmlns:pc2="http://schemas.microsoft.com/office/powerpoint/2019/9/main/command">
                <pc:docMk/>
                <pc:sldMk cId="3937551032" sldId="290"/>
                <pc2:cmMk id="{4A4A009C-9A5D-4598-BCFD-9FD71A50AF0E}"/>
              </pc2:cmMkLst>
              <pc226:cmRplyChg chg="add">
                <pc226:chgData name="HUGHES, BEN T. (Student)" userId="380129ed-50dc-49ed-9d2c-d0e4a45e185e" providerId="ADAL" clId="{323FB5F0-9D09-48B4-BF3F-C6C0725791BF}" dt="2023-11-30T15:45:10.620" v="11440"/>
                <pc2:cmRplyMkLst xmlns:pc2="http://schemas.microsoft.com/office/powerpoint/2019/9/main/command">
                  <pc:docMk/>
                  <pc:sldMk cId="3937551032" sldId="290"/>
                  <pc2:cmMk id="{4A4A009C-9A5D-4598-BCFD-9FD71A50AF0E}"/>
                  <pc2:cmRplyMk id="{D5AB64CF-11C5-448C-B69F-B64E653B0FE7}"/>
                </pc2:cmRplyMkLst>
              </pc226:cmRplyChg>
            </pc226:cmChg>
          </p:ext>
        </pc:extLst>
      </pc:sldChg>
      <pc:sldChg chg="addSp delSp modSp new mod modTransition modNotesTx">
        <pc:chgData name="HUGHES, BEN T. (Student)" userId="380129ed-50dc-49ed-9d2c-d0e4a45e185e" providerId="ADAL" clId="{323FB5F0-9D09-48B4-BF3F-C6C0725791BF}" dt="2023-12-02T12:36:05.631" v="13098" actId="20577"/>
        <pc:sldMkLst>
          <pc:docMk/>
          <pc:sldMk cId="585561588" sldId="301"/>
        </pc:sldMkLst>
        <pc:spChg chg="mod">
          <ac:chgData name="HUGHES, BEN T. (Student)" userId="380129ed-50dc-49ed-9d2c-d0e4a45e185e" providerId="ADAL" clId="{323FB5F0-9D09-48B4-BF3F-C6C0725791BF}" dt="2023-12-01T12:27:42.216" v="11551" actId="20577"/>
          <ac:spMkLst>
            <pc:docMk/>
            <pc:sldMk cId="585561588" sldId="301"/>
            <ac:spMk id="2" creationId="{C0BBE6B0-CE04-32BC-112B-A0A3A56D474E}"/>
          </ac:spMkLst>
        </pc:spChg>
        <pc:picChg chg="add mod modCrop">
          <ac:chgData name="HUGHES, BEN T. (Student)" userId="380129ed-50dc-49ed-9d2c-d0e4a45e185e" providerId="ADAL" clId="{323FB5F0-9D09-48B4-BF3F-C6C0725791BF}" dt="2023-12-01T12:27:45.949" v="11552" actId="1076"/>
          <ac:picMkLst>
            <pc:docMk/>
            <pc:sldMk cId="585561588" sldId="301"/>
            <ac:picMk id="4" creationId="{3CDAE738-41FF-FC45-3861-5F90C2B7BC9B}"/>
          </ac:picMkLst>
        </pc:picChg>
        <pc:picChg chg="add del mod">
          <ac:chgData name="HUGHES, BEN T. (Student)" userId="380129ed-50dc-49ed-9d2c-d0e4a45e185e" providerId="ADAL" clId="{323FB5F0-9D09-48B4-BF3F-C6C0725791BF}" dt="2023-12-01T12:32:28.055" v="11709"/>
          <ac:picMkLst>
            <pc:docMk/>
            <pc:sldMk cId="585561588" sldId="301"/>
            <ac:picMk id="5" creationId="{ADF7FC72-333F-7277-F53B-EC8CB7804380}"/>
          </ac:picMkLst>
        </pc:picChg>
      </pc:sldChg>
      <pc:sldChg chg="addSp delSp modSp new mod modTransition setBg modAnim modNotesTx">
        <pc:chgData name="HUGHES, BEN T. (Student)" userId="380129ed-50dc-49ed-9d2c-d0e4a45e185e" providerId="ADAL" clId="{323FB5F0-9D09-48B4-BF3F-C6C0725791BF}" dt="2023-12-02T12:34:58.609" v="12986" actId="20577"/>
        <pc:sldMkLst>
          <pc:docMk/>
          <pc:sldMk cId="3915118170" sldId="302"/>
        </pc:sldMkLst>
        <pc:spChg chg="mod">
          <ac:chgData name="HUGHES, BEN T. (Student)" userId="380129ed-50dc-49ed-9d2c-d0e4a45e185e" providerId="ADAL" clId="{323FB5F0-9D09-48B4-BF3F-C6C0725791BF}" dt="2023-12-01T12:32:29.335" v="11724" actId="404"/>
          <ac:spMkLst>
            <pc:docMk/>
            <pc:sldMk cId="3915118170" sldId="302"/>
            <ac:spMk id="2" creationId="{F852031D-2EFA-2DED-A5AB-AC2A5FE2569C}"/>
          </ac:spMkLst>
        </pc:spChg>
        <pc:spChg chg="del mod">
          <ac:chgData name="HUGHES, BEN T. (Student)" userId="380129ed-50dc-49ed-9d2c-d0e4a45e185e" providerId="ADAL" clId="{323FB5F0-9D09-48B4-BF3F-C6C0725791BF}" dt="2023-12-01T12:29:38.710" v="11654" actId="26606"/>
          <ac:spMkLst>
            <pc:docMk/>
            <pc:sldMk cId="3915118170" sldId="302"/>
            <ac:spMk id="3" creationId="{3DD71B73-B4A1-64C9-F078-550CC1004BBC}"/>
          </ac:spMkLst>
        </pc:spChg>
        <pc:spChg chg="mod topLvl">
          <ac:chgData name="HUGHES, BEN T. (Student)" userId="380129ed-50dc-49ed-9d2c-d0e4a45e185e" providerId="ADAL" clId="{323FB5F0-9D09-48B4-BF3F-C6C0725791BF}" dt="2023-12-01T12:36:52.934" v="11783" actId="164"/>
          <ac:spMkLst>
            <pc:docMk/>
            <pc:sldMk cId="3915118170" sldId="302"/>
            <ac:spMk id="7" creationId="{D1DFF74C-66B3-6EA7-532C-1AF37A666529}"/>
          </ac:spMkLst>
        </pc:spChg>
        <pc:spChg chg="mod topLvl">
          <ac:chgData name="HUGHES, BEN T. (Student)" userId="380129ed-50dc-49ed-9d2c-d0e4a45e185e" providerId="ADAL" clId="{323FB5F0-9D09-48B4-BF3F-C6C0725791BF}" dt="2023-12-01T12:36:52.934" v="11783" actId="164"/>
          <ac:spMkLst>
            <pc:docMk/>
            <pc:sldMk cId="3915118170" sldId="302"/>
            <ac:spMk id="8" creationId="{7F38BF7F-40B3-1AD0-2EB0-A9665A1539BA}"/>
          </ac:spMkLst>
        </pc:spChg>
        <pc:spChg chg="mod topLvl">
          <ac:chgData name="HUGHES, BEN T. (Student)" userId="380129ed-50dc-49ed-9d2c-d0e4a45e185e" providerId="ADAL" clId="{323FB5F0-9D09-48B4-BF3F-C6C0725791BF}" dt="2023-12-01T12:36:52.934" v="11783" actId="164"/>
          <ac:spMkLst>
            <pc:docMk/>
            <pc:sldMk cId="3915118170" sldId="302"/>
            <ac:spMk id="9" creationId="{0BB157F9-67C2-2172-777C-41EC45B51406}"/>
          </ac:spMkLst>
        </pc:spChg>
        <pc:spChg chg="add">
          <ac:chgData name="HUGHES, BEN T. (Student)" userId="380129ed-50dc-49ed-9d2c-d0e4a45e185e" providerId="ADAL" clId="{323FB5F0-9D09-48B4-BF3F-C6C0725791BF}" dt="2023-12-01T12:29:54.152" v="11656" actId="26606"/>
          <ac:spMkLst>
            <pc:docMk/>
            <pc:sldMk cId="3915118170" sldId="302"/>
            <ac:spMk id="10" creationId="{BCFFB95F-D901-4937-8084-8A7BAA84FAFB}"/>
          </ac:spMkLst>
        </pc:spChg>
        <pc:spChg chg="mod topLvl">
          <ac:chgData name="HUGHES, BEN T. (Student)" userId="380129ed-50dc-49ed-9d2c-d0e4a45e185e" providerId="ADAL" clId="{323FB5F0-9D09-48B4-BF3F-C6C0725791BF}" dt="2023-12-01T12:36:59.556" v="11784" actId="164"/>
          <ac:spMkLst>
            <pc:docMk/>
            <pc:sldMk cId="3915118170" sldId="302"/>
            <ac:spMk id="11" creationId="{D4834F55-7232-DE76-E708-CC82D4264894}"/>
          </ac:spMkLst>
        </pc:spChg>
        <pc:spChg chg="mod topLvl">
          <ac:chgData name="HUGHES, BEN T. (Student)" userId="380129ed-50dc-49ed-9d2c-d0e4a45e185e" providerId="ADAL" clId="{323FB5F0-9D09-48B4-BF3F-C6C0725791BF}" dt="2023-12-02T12:21:46.650" v="12775" actId="14826"/>
          <ac:spMkLst>
            <pc:docMk/>
            <pc:sldMk cId="3915118170" sldId="302"/>
            <ac:spMk id="15" creationId="{E48CB0A3-35C1-FE9C-4B1F-AD55CD89BFAD}"/>
          </ac:spMkLst>
        </pc:spChg>
        <pc:spChg chg="mod topLvl">
          <ac:chgData name="HUGHES, BEN T. (Student)" userId="380129ed-50dc-49ed-9d2c-d0e4a45e185e" providerId="ADAL" clId="{323FB5F0-9D09-48B4-BF3F-C6C0725791BF}" dt="2023-12-02T12:21:25.930" v="12774" actId="20577"/>
          <ac:spMkLst>
            <pc:docMk/>
            <pc:sldMk cId="3915118170" sldId="302"/>
            <ac:spMk id="16" creationId="{FD073A57-796B-8D73-7736-730D5FBCD2FC}"/>
          </ac:spMkLst>
        </pc:spChg>
        <pc:spChg chg="mod topLvl">
          <ac:chgData name="HUGHES, BEN T. (Student)" userId="380129ed-50dc-49ed-9d2c-d0e4a45e185e" providerId="ADAL" clId="{323FB5F0-9D09-48B4-BF3F-C6C0725791BF}" dt="2023-12-01T12:37:17.794" v="11785" actId="164"/>
          <ac:spMkLst>
            <pc:docMk/>
            <pc:sldMk cId="3915118170" sldId="302"/>
            <ac:spMk id="17" creationId="{DA7D7B8B-F4C1-B82E-5DB0-966068CB51C0}"/>
          </ac:spMkLst>
        </pc:spChg>
        <pc:spChg chg="mod topLvl">
          <ac:chgData name="HUGHES, BEN T. (Student)" userId="380129ed-50dc-49ed-9d2c-d0e4a45e185e" providerId="ADAL" clId="{323FB5F0-9D09-48B4-BF3F-C6C0725791BF}" dt="2023-12-02T12:22:28.412" v="12776" actId="14826"/>
          <ac:spMkLst>
            <pc:docMk/>
            <pc:sldMk cId="3915118170" sldId="302"/>
            <ac:spMk id="18" creationId="{2C2D28BA-066F-0769-E38D-7DB86A0F8E72}"/>
          </ac:spMkLst>
        </pc:spChg>
        <pc:spChg chg="mod topLvl">
          <ac:chgData name="HUGHES, BEN T. (Student)" userId="380129ed-50dc-49ed-9d2c-d0e4a45e185e" providerId="ADAL" clId="{323FB5F0-9D09-48B4-BF3F-C6C0725791BF}" dt="2023-12-02T12:21:05.159" v="12729" actId="20577"/>
          <ac:spMkLst>
            <pc:docMk/>
            <pc:sldMk cId="3915118170" sldId="302"/>
            <ac:spMk id="19" creationId="{C3182E90-396D-0F43-26B6-EFCE9F09236E}"/>
          </ac:spMkLst>
        </pc:spChg>
        <pc:spChg chg="mod topLvl">
          <ac:chgData name="HUGHES, BEN T. (Student)" userId="380129ed-50dc-49ed-9d2c-d0e4a45e185e" providerId="ADAL" clId="{323FB5F0-9D09-48B4-BF3F-C6C0725791BF}" dt="2023-12-01T12:37:30.597" v="11786" actId="164"/>
          <ac:spMkLst>
            <pc:docMk/>
            <pc:sldMk cId="3915118170" sldId="302"/>
            <ac:spMk id="20" creationId="{C928CBBA-3DEA-1C4B-E249-308FE7C457F6}"/>
          </ac:spMkLst>
        </pc:spChg>
        <pc:spChg chg="mod topLvl">
          <ac:chgData name="HUGHES, BEN T. (Student)" userId="380129ed-50dc-49ed-9d2c-d0e4a45e185e" providerId="ADAL" clId="{323FB5F0-9D09-48B4-BF3F-C6C0725791BF}" dt="2023-12-01T12:37:30.597" v="11786" actId="164"/>
          <ac:spMkLst>
            <pc:docMk/>
            <pc:sldMk cId="3915118170" sldId="302"/>
            <ac:spMk id="21" creationId="{2C1C899F-D602-62FD-F053-062FFDD08D65}"/>
          </ac:spMkLst>
        </pc:spChg>
        <pc:spChg chg="mod topLvl">
          <ac:chgData name="HUGHES, BEN T. (Student)" userId="380129ed-50dc-49ed-9d2c-d0e4a45e185e" providerId="ADAL" clId="{323FB5F0-9D09-48B4-BF3F-C6C0725791BF}" dt="2023-12-01T12:37:30.597" v="11786" actId="164"/>
          <ac:spMkLst>
            <pc:docMk/>
            <pc:sldMk cId="3915118170" sldId="302"/>
            <ac:spMk id="22" creationId="{55B6670E-A4B5-2233-6902-215F2E298EC2}"/>
          </ac:spMkLst>
        </pc:spChg>
        <pc:spChg chg="mod topLvl">
          <ac:chgData name="HUGHES, BEN T. (Student)" userId="380129ed-50dc-49ed-9d2c-d0e4a45e185e" providerId="ADAL" clId="{323FB5F0-9D09-48B4-BF3F-C6C0725791BF}" dt="2023-12-01T12:37:37.152" v="11787" actId="164"/>
          <ac:spMkLst>
            <pc:docMk/>
            <pc:sldMk cId="3915118170" sldId="302"/>
            <ac:spMk id="23" creationId="{3B069F00-02EA-4E80-8DF0-9665031D6D46}"/>
          </ac:spMkLst>
        </pc:spChg>
        <pc:spChg chg="mod topLvl">
          <ac:chgData name="HUGHES, BEN T. (Student)" userId="380129ed-50dc-49ed-9d2c-d0e4a45e185e" providerId="ADAL" clId="{323FB5F0-9D09-48B4-BF3F-C6C0725791BF}" dt="2023-12-01T12:37:37.152" v="11787" actId="164"/>
          <ac:spMkLst>
            <pc:docMk/>
            <pc:sldMk cId="3915118170" sldId="302"/>
            <ac:spMk id="24" creationId="{8D51F85D-EF53-8805-D9F6-D5CE24F4DD2B}"/>
          </ac:spMkLst>
        </pc:spChg>
        <pc:spChg chg="mod topLvl">
          <ac:chgData name="HUGHES, BEN T. (Student)" userId="380129ed-50dc-49ed-9d2c-d0e4a45e185e" providerId="ADAL" clId="{323FB5F0-9D09-48B4-BF3F-C6C0725791BF}" dt="2023-12-01T12:37:37.152" v="11787" actId="164"/>
          <ac:spMkLst>
            <pc:docMk/>
            <pc:sldMk cId="3915118170" sldId="302"/>
            <ac:spMk id="25" creationId="{BB299768-FB0B-AF8A-3FBA-A80C70BC14B8}"/>
          </ac:spMkLst>
        </pc:spChg>
        <pc:grpChg chg="del mod">
          <ac:chgData name="HUGHES, BEN T. (Student)" userId="380129ed-50dc-49ed-9d2c-d0e4a45e185e" providerId="ADAL" clId="{323FB5F0-9D09-48B4-BF3F-C6C0725791BF}" dt="2023-12-01T12:36:29.636" v="11778" actId="165"/>
          <ac:grpSpMkLst>
            <pc:docMk/>
            <pc:sldMk cId="3915118170" sldId="302"/>
            <ac:grpSpMk id="6" creationId="{20430E1D-6AE3-A98F-1EF7-A82BD5A4C3D8}"/>
          </ac:grpSpMkLst>
        </pc:grpChg>
        <pc:grpChg chg="add">
          <ac:chgData name="HUGHES, BEN T. (Student)" userId="380129ed-50dc-49ed-9d2c-d0e4a45e185e" providerId="ADAL" clId="{323FB5F0-9D09-48B4-BF3F-C6C0725791BF}" dt="2023-12-01T12:29:54.152" v="11656" actId="26606"/>
          <ac:grpSpMkLst>
            <pc:docMk/>
            <pc:sldMk cId="3915118170" sldId="302"/>
            <ac:grpSpMk id="12" creationId="{60F473BD-3FD3-4548-A8F5-11D3C9CB88BC}"/>
          </ac:grpSpMkLst>
        </pc:grpChg>
        <pc:grpChg chg="add mod">
          <ac:chgData name="HUGHES, BEN T. (Student)" userId="380129ed-50dc-49ed-9d2c-d0e4a45e185e" providerId="ADAL" clId="{323FB5F0-9D09-48B4-BF3F-C6C0725791BF}" dt="2023-12-01T12:37:38.491" v="11788" actId="1076"/>
          <ac:grpSpMkLst>
            <pc:docMk/>
            <pc:sldMk cId="3915118170" sldId="302"/>
            <ac:grpSpMk id="26" creationId="{BEA77901-C23B-11B2-5BC2-ADB145502EB6}"/>
          </ac:grpSpMkLst>
        </pc:grpChg>
        <pc:grpChg chg="add mod">
          <ac:chgData name="HUGHES, BEN T. (Student)" userId="380129ed-50dc-49ed-9d2c-d0e4a45e185e" providerId="ADAL" clId="{323FB5F0-9D09-48B4-BF3F-C6C0725791BF}" dt="2023-12-01T12:36:59.556" v="11784" actId="164"/>
          <ac:grpSpMkLst>
            <pc:docMk/>
            <pc:sldMk cId="3915118170" sldId="302"/>
            <ac:grpSpMk id="27" creationId="{E7DABF53-1191-F16B-3093-F5D7DC53813D}"/>
          </ac:grpSpMkLst>
        </pc:grpChg>
        <pc:grpChg chg="add mod">
          <ac:chgData name="HUGHES, BEN T. (Student)" userId="380129ed-50dc-49ed-9d2c-d0e4a45e185e" providerId="ADAL" clId="{323FB5F0-9D09-48B4-BF3F-C6C0725791BF}" dt="2023-12-01T12:37:17.794" v="11785" actId="164"/>
          <ac:grpSpMkLst>
            <pc:docMk/>
            <pc:sldMk cId="3915118170" sldId="302"/>
            <ac:grpSpMk id="28" creationId="{627B3D21-5781-1D7A-3D91-65DD0DCB7910}"/>
          </ac:grpSpMkLst>
        </pc:grpChg>
        <pc:grpChg chg="add mod">
          <ac:chgData name="HUGHES, BEN T. (Student)" userId="380129ed-50dc-49ed-9d2c-d0e4a45e185e" providerId="ADAL" clId="{323FB5F0-9D09-48B4-BF3F-C6C0725791BF}" dt="2023-12-01T12:37:30.597" v="11786" actId="164"/>
          <ac:grpSpMkLst>
            <pc:docMk/>
            <pc:sldMk cId="3915118170" sldId="302"/>
            <ac:grpSpMk id="29" creationId="{ECAA99FF-6D6E-0FD1-5365-BB3E686D8F12}"/>
          </ac:grpSpMkLst>
        </pc:grpChg>
        <pc:grpChg chg="add mod">
          <ac:chgData name="HUGHES, BEN T. (Student)" userId="380129ed-50dc-49ed-9d2c-d0e4a45e185e" providerId="ADAL" clId="{323FB5F0-9D09-48B4-BF3F-C6C0725791BF}" dt="2023-12-01T12:37:37.152" v="11787" actId="164"/>
          <ac:grpSpMkLst>
            <pc:docMk/>
            <pc:sldMk cId="3915118170" sldId="302"/>
            <ac:grpSpMk id="30" creationId="{4C99639B-9F6B-BE36-8A5F-5247FB269318}"/>
          </ac:grpSpMkLst>
        </pc:grpChg>
        <pc:graphicFrameChg chg="add del mod modGraphic">
          <ac:chgData name="HUGHES, BEN T. (Student)" userId="380129ed-50dc-49ed-9d2c-d0e4a45e185e" providerId="ADAL" clId="{323FB5F0-9D09-48B4-BF3F-C6C0725791BF}" dt="2023-12-01T12:36:21.977" v="11777" actId="18245"/>
          <ac:graphicFrameMkLst>
            <pc:docMk/>
            <pc:sldMk cId="3915118170" sldId="302"/>
            <ac:graphicFrameMk id="5" creationId="{BC8185A7-7896-CBDD-B4EF-82DB365C1D0D}"/>
          </ac:graphicFrameMkLst>
        </pc:graphicFrameChg>
        <pc:picChg chg="add del mod">
          <ac:chgData name="HUGHES, BEN T. (Student)" userId="380129ed-50dc-49ed-9d2c-d0e4a45e185e" providerId="ADAL" clId="{323FB5F0-9D09-48B4-BF3F-C6C0725791BF}" dt="2023-12-01T12:32:28.095" v="11710"/>
          <ac:picMkLst>
            <pc:docMk/>
            <pc:sldMk cId="3915118170" sldId="302"/>
            <ac:picMk id="4" creationId="{6889E5BD-E6AA-12E6-B03F-FBB390A13E33}"/>
          </ac:picMkLst>
        </pc:picChg>
      </pc:sldChg>
      <pc:sldChg chg="addSp delSp modSp mod">
        <pc:chgData name="HUGHES, BEN T. (Student)" userId="380129ed-50dc-49ed-9d2c-d0e4a45e185e" providerId="ADAL" clId="{323FB5F0-9D09-48B4-BF3F-C6C0725791BF}" dt="2023-12-02T12:24:44.237" v="12910" actId="465"/>
        <pc:sldMkLst>
          <pc:docMk/>
          <pc:sldMk cId="3807559406" sldId="303"/>
        </pc:sldMkLst>
        <pc:spChg chg="add del mod">
          <ac:chgData name="HUGHES, BEN T. (Student)" userId="380129ed-50dc-49ed-9d2c-d0e4a45e185e" providerId="ADAL" clId="{323FB5F0-9D09-48B4-BF3F-C6C0725791BF}" dt="2023-12-02T12:24:30.966" v="12909" actId="478"/>
          <ac:spMkLst>
            <pc:docMk/>
            <pc:sldMk cId="3807559406" sldId="303"/>
            <ac:spMk id="5" creationId="{5B4798C0-F0BC-DF0F-9844-7A628B0CFB42}"/>
          </ac:spMkLst>
        </pc:spChg>
        <pc:spChg chg="mod">
          <ac:chgData name="HUGHES, BEN T. (Student)" userId="380129ed-50dc-49ed-9d2c-d0e4a45e185e" providerId="ADAL" clId="{323FB5F0-9D09-48B4-BF3F-C6C0725791BF}" dt="2023-12-02T12:24:23.636" v="12906" actId="164"/>
          <ac:spMkLst>
            <pc:docMk/>
            <pc:sldMk cId="3807559406" sldId="303"/>
            <ac:spMk id="6" creationId="{62ADF979-35DC-2D30-E07A-E93C5E4658C6}"/>
          </ac:spMkLst>
        </pc:spChg>
        <pc:spChg chg="mod">
          <ac:chgData name="HUGHES, BEN T. (Student)" userId="380129ed-50dc-49ed-9d2c-d0e4a45e185e" providerId="ADAL" clId="{323FB5F0-9D09-48B4-BF3F-C6C0725791BF}" dt="2023-12-02T12:24:23.636" v="12906" actId="164"/>
          <ac:spMkLst>
            <pc:docMk/>
            <pc:sldMk cId="3807559406" sldId="303"/>
            <ac:spMk id="8" creationId="{1B01626E-78D6-46C9-A59C-E7489E93A443}"/>
          </ac:spMkLst>
        </pc:spChg>
        <pc:grpChg chg="add del mod">
          <ac:chgData name="HUGHES, BEN T. (Student)" userId="380129ed-50dc-49ed-9d2c-d0e4a45e185e" providerId="ADAL" clId="{323FB5F0-9D09-48B4-BF3F-C6C0725791BF}" dt="2023-12-02T12:24:27.103" v="12908" actId="478"/>
          <ac:grpSpMkLst>
            <pc:docMk/>
            <pc:sldMk cId="3807559406" sldId="303"/>
            <ac:grpSpMk id="16" creationId="{E2124B99-C2B6-429D-88CB-2283E65DAB49}"/>
          </ac:grpSpMkLst>
        </pc:grpChg>
        <pc:grpChg chg="mod">
          <ac:chgData name="HUGHES, BEN T. (Student)" userId="380129ed-50dc-49ed-9d2c-d0e4a45e185e" providerId="ADAL" clId="{323FB5F0-9D09-48B4-BF3F-C6C0725791BF}" dt="2023-12-02T12:24:44.237" v="12910" actId="465"/>
          <ac:grpSpMkLst>
            <pc:docMk/>
            <pc:sldMk cId="3807559406" sldId="303"/>
            <ac:grpSpMk id="25" creationId="{C227816C-759E-EB35-ECCA-FAA45E059CF8}"/>
          </ac:grpSpMkLst>
        </pc:grpChg>
        <pc:grpChg chg="mod">
          <ac:chgData name="HUGHES, BEN T. (Student)" userId="380129ed-50dc-49ed-9d2c-d0e4a45e185e" providerId="ADAL" clId="{323FB5F0-9D09-48B4-BF3F-C6C0725791BF}" dt="2023-12-02T12:24:44.237" v="12910" actId="465"/>
          <ac:grpSpMkLst>
            <pc:docMk/>
            <pc:sldMk cId="3807559406" sldId="303"/>
            <ac:grpSpMk id="27" creationId="{B9C4D453-6121-AA24-E8FF-2D55154362B9}"/>
          </ac:grpSpMkLst>
        </pc:grpChg>
      </pc:sldChg>
    </pc:docChg>
  </pc:docChgLst>
  <pc:docChgLst>
    <pc:chgData name="MOSEY, NATHANIEL P. (Student)" userId="c3af108e-056a-4bb1-8327-70388bc70800" providerId="ADAL" clId="{F27C4B91-816F-42ED-909F-435C5B38B90E}"/>
    <pc:docChg chg="custSel addSld delSld modSld sldOrd">
      <pc:chgData name="MOSEY, NATHANIEL P. (Student)" userId="c3af108e-056a-4bb1-8327-70388bc70800" providerId="ADAL" clId="{F27C4B91-816F-42ED-909F-435C5B38B90E}" dt="2023-12-01T12:28:33.267" v="123" actId="47"/>
      <pc:docMkLst>
        <pc:docMk/>
      </pc:docMkLst>
      <pc:sldChg chg="del">
        <pc:chgData name="MOSEY, NATHANIEL P. (Student)" userId="c3af108e-056a-4bb1-8327-70388bc70800" providerId="ADAL" clId="{F27C4B91-816F-42ED-909F-435C5B38B90E}" dt="2023-12-01T12:25:55.158" v="122" actId="47"/>
        <pc:sldMkLst>
          <pc:docMk/>
          <pc:sldMk cId="3682617955" sldId="268"/>
        </pc:sldMkLst>
      </pc:sldChg>
      <pc:sldChg chg="delSp mod">
        <pc:chgData name="MOSEY, NATHANIEL P. (Student)" userId="c3af108e-056a-4bb1-8327-70388bc70800" providerId="ADAL" clId="{F27C4B91-816F-42ED-909F-435C5B38B90E}" dt="2023-12-01T12:18:40.628" v="0" actId="478"/>
        <pc:sldMkLst>
          <pc:docMk/>
          <pc:sldMk cId="354701396" sldId="272"/>
        </pc:sldMkLst>
        <pc:picChg chg="del">
          <ac:chgData name="MOSEY, NATHANIEL P. (Student)" userId="c3af108e-056a-4bb1-8327-70388bc70800" providerId="ADAL" clId="{F27C4B91-816F-42ED-909F-435C5B38B90E}" dt="2023-12-01T12:18:40.628" v="0" actId="478"/>
          <ac:picMkLst>
            <pc:docMk/>
            <pc:sldMk cId="354701396" sldId="272"/>
            <ac:picMk id="4" creationId="{248A5593-B4B3-2FCA-2714-10E246A0DBD2}"/>
          </ac:picMkLst>
        </pc:picChg>
      </pc:sldChg>
      <pc:sldChg chg="del">
        <pc:chgData name="MOSEY, NATHANIEL P. (Student)" userId="c3af108e-056a-4bb1-8327-70388bc70800" providerId="ADAL" clId="{F27C4B91-816F-42ED-909F-435C5B38B90E}" dt="2023-12-01T12:28:33.267" v="123" actId="47"/>
        <pc:sldMkLst>
          <pc:docMk/>
          <pc:sldMk cId="3361075543" sldId="282"/>
        </pc:sldMkLst>
      </pc:sldChg>
      <pc:sldChg chg="del">
        <pc:chgData name="MOSEY, NATHANIEL P. (Student)" userId="c3af108e-056a-4bb1-8327-70388bc70800" providerId="ADAL" clId="{F27C4B91-816F-42ED-909F-435C5B38B90E}" dt="2023-12-01T12:23:01.636" v="121" actId="47"/>
        <pc:sldMkLst>
          <pc:docMk/>
          <pc:sldMk cId="1900069575" sldId="283"/>
        </pc:sldMkLst>
      </pc:sldChg>
      <pc:sldChg chg="del">
        <pc:chgData name="MOSEY, NATHANIEL P. (Student)" userId="c3af108e-056a-4bb1-8327-70388bc70800" providerId="ADAL" clId="{F27C4B91-816F-42ED-909F-435C5B38B90E}" dt="2023-12-01T12:22:47.954" v="120" actId="47"/>
        <pc:sldMkLst>
          <pc:docMk/>
          <pc:sldMk cId="283767399" sldId="285"/>
        </pc:sldMkLst>
      </pc:sldChg>
      <pc:sldChg chg="del">
        <pc:chgData name="MOSEY, NATHANIEL P. (Student)" userId="c3af108e-056a-4bb1-8327-70388bc70800" providerId="ADAL" clId="{F27C4B91-816F-42ED-909F-435C5B38B90E}" dt="2023-12-01T12:22:37.451" v="119" actId="47"/>
        <pc:sldMkLst>
          <pc:docMk/>
          <pc:sldMk cId="4091939128" sldId="286"/>
        </pc:sldMkLst>
      </pc:sldChg>
      <pc:sldChg chg="del">
        <pc:chgData name="MOSEY, NATHANIEL P. (Student)" userId="c3af108e-056a-4bb1-8327-70388bc70800" providerId="ADAL" clId="{F27C4B91-816F-42ED-909F-435C5B38B90E}" dt="2023-12-01T12:22:32.921" v="118" actId="47"/>
        <pc:sldMkLst>
          <pc:docMk/>
          <pc:sldMk cId="2369602518" sldId="295"/>
        </pc:sldMkLst>
      </pc:sldChg>
      <pc:sldChg chg="addSp delSp modSp add mod ord delAnim modAnim">
        <pc:chgData name="MOSEY, NATHANIEL P. (Student)" userId="c3af108e-056a-4bb1-8327-70388bc70800" providerId="ADAL" clId="{F27C4B91-816F-42ED-909F-435C5B38B90E}" dt="2023-12-01T12:21:05.016" v="108"/>
        <pc:sldMkLst>
          <pc:docMk/>
          <pc:sldMk cId="1421507010" sldId="297"/>
        </pc:sldMkLst>
        <pc:spChg chg="mod">
          <ac:chgData name="MOSEY, NATHANIEL P. (Student)" userId="c3af108e-056a-4bb1-8327-70388bc70800" providerId="ADAL" clId="{F27C4B91-816F-42ED-909F-435C5B38B90E}" dt="2023-12-01T12:20:12.885" v="37" actId="20577"/>
          <ac:spMkLst>
            <pc:docMk/>
            <pc:sldMk cId="1421507010" sldId="297"/>
            <ac:spMk id="2" creationId="{AB173890-AFEE-2FA5-1FA0-B7B6C2196A23}"/>
          </ac:spMkLst>
        </pc:spChg>
        <pc:spChg chg="add mod">
          <ac:chgData name="MOSEY, NATHANIEL P. (Student)" userId="c3af108e-056a-4bb1-8327-70388bc70800" providerId="ADAL" clId="{F27C4B91-816F-42ED-909F-435C5B38B90E}" dt="2023-12-01T12:21:05.016" v="108"/>
          <ac:spMkLst>
            <pc:docMk/>
            <pc:sldMk cId="1421507010" sldId="297"/>
            <ac:spMk id="3" creationId="{961E26F7-64AD-87E3-0FCF-AE993DD95E2B}"/>
          </ac:spMkLst>
        </pc:spChg>
        <pc:spChg chg="add mod">
          <ac:chgData name="MOSEY, NATHANIEL P. (Student)" userId="c3af108e-056a-4bb1-8327-70388bc70800" providerId="ADAL" clId="{F27C4B91-816F-42ED-909F-435C5B38B90E}" dt="2023-12-01T12:21:05.016" v="108"/>
          <ac:spMkLst>
            <pc:docMk/>
            <pc:sldMk cId="1421507010" sldId="297"/>
            <ac:spMk id="4" creationId="{F9A6893D-A7DA-0026-37A2-CFA6C0817913}"/>
          </ac:spMkLst>
        </pc:spChg>
        <pc:spChg chg="del">
          <ac:chgData name="MOSEY, NATHANIEL P. (Student)" userId="c3af108e-056a-4bb1-8327-70388bc70800" providerId="ADAL" clId="{F27C4B91-816F-42ED-909F-435C5B38B90E}" dt="2023-12-01T12:20:57.390" v="104" actId="478"/>
          <ac:spMkLst>
            <pc:docMk/>
            <pc:sldMk cId="1421507010" sldId="297"/>
            <ac:spMk id="6" creationId="{62ADF979-35DC-2D30-E07A-E93C5E4658C6}"/>
          </ac:spMkLst>
        </pc:spChg>
        <pc:spChg chg="del mod">
          <ac:chgData name="MOSEY, NATHANIEL P. (Student)" userId="c3af108e-056a-4bb1-8327-70388bc70800" providerId="ADAL" clId="{F27C4B91-816F-42ED-909F-435C5B38B90E}" dt="2023-12-01T12:21:01.910" v="106" actId="478"/>
          <ac:spMkLst>
            <pc:docMk/>
            <pc:sldMk cId="1421507010" sldId="297"/>
            <ac:spMk id="8" creationId="{1B01626E-78D6-46C9-A59C-E7489E93A443}"/>
          </ac:spMkLst>
        </pc:spChg>
        <pc:spChg chg="mod">
          <ac:chgData name="MOSEY, NATHANIEL P. (Student)" userId="c3af108e-056a-4bb1-8327-70388bc70800" providerId="ADAL" clId="{F27C4B91-816F-42ED-909F-435C5B38B90E}" dt="2023-12-01T12:21:05.016" v="108"/>
          <ac:spMkLst>
            <pc:docMk/>
            <pc:sldMk cId="1421507010" sldId="297"/>
            <ac:spMk id="14" creationId="{D04E45AA-561E-A0E6-F564-8B4EDD57F49E}"/>
          </ac:spMkLst>
        </pc:spChg>
        <pc:spChg chg="mod">
          <ac:chgData name="MOSEY, NATHANIEL P. (Student)" userId="c3af108e-056a-4bb1-8327-70388bc70800" providerId="ADAL" clId="{F27C4B91-816F-42ED-909F-435C5B38B90E}" dt="2023-12-01T12:21:05.016" v="108"/>
          <ac:spMkLst>
            <pc:docMk/>
            <pc:sldMk cId="1421507010" sldId="297"/>
            <ac:spMk id="16" creationId="{98F21F6A-2F2C-5421-2B06-9AE78A4E01BA}"/>
          </ac:spMkLst>
        </pc:spChg>
        <pc:spChg chg="mod">
          <ac:chgData name="MOSEY, NATHANIEL P. (Student)" userId="c3af108e-056a-4bb1-8327-70388bc70800" providerId="ADAL" clId="{F27C4B91-816F-42ED-909F-435C5B38B90E}" dt="2023-12-01T12:21:05.016" v="108"/>
          <ac:spMkLst>
            <pc:docMk/>
            <pc:sldMk cId="1421507010" sldId="297"/>
            <ac:spMk id="18" creationId="{06693D4E-8ED8-F2F2-DA02-6A07508808C6}"/>
          </ac:spMkLst>
        </pc:spChg>
        <pc:spChg chg="mod">
          <ac:chgData name="MOSEY, NATHANIEL P. (Student)" userId="c3af108e-056a-4bb1-8327-70388bc70800" providerId="ADAL" clId="{F27C4B91-816F-42ED-909F-435C5B38B90E}" dt="2023-12-01T12:21:05.016" v="108"/>
          <ac:spMkLst>
            <pc:docMk/>
            <pc:sldMk cId="1421507010" sldId="297"/>
            <ac:spMk id="19" creationId="{6C30BD49-F9DA-1C65-0343-B51D606A7BEC}"/>
          </ac:spMkLst>
        </pc:spChg>
        <pc:spChg chg="mod">
          <ac:chgData name="MOSEY, NATHANIEL P. (Student)" userId="c3af108e-056a-4bb1-8327-70388bc70800" providerId="ADAL" clId="{F27C4B91-816F-42ED-909F-435C5B38B90E}" dt="2023-12-01T12:21:05.016" v="108"/>
          <ac:spMkLst>
            <pc:docMk/>
            <pc:sldMk cId="1421507010" sldId="297"/>
            <ac:spMk id="21" creationId="{B2869788-15B7-AB82-1E62-4187D780B58F}"/>
          </ac:spMkLst>
        </pc:spChg>
        <pc:spChg chg="mod">
          <ac:chgData name="MOSEY, NATHANIEL P. (Student)" userId="c3af108e-056a-4bb1-8327-70388bc70800" providerId="ADAL" clId="{F27C4B91-816F-42ED-909F-435C5B38B90E}" dt="2023-12-01T12:21:05.016" v="108"/>
          <ac:spMkLst>
            <pc:docMk/>
            <pc:sldMk cId="1421507010" sldId="297"/>
            <ac:spMk id="22" creationId="{E2EF1DE3-0181-1C8C-6BFE-30CEA567738C}"/>
          </ac:spMkLst>
        </pc:spChg>
        <pc:grpChg chg="del">
          <ac:chgData name="MOSEY, NATHANIEL P. (Student)" userId="c3af108e-056a-4bb1-8327-70388bc70800" providerId="ADAL" clId="{F27C4B91-816F-42ED-909F-435C5B38B90E}" dt="2023-12-01T12:21:04.101" v="107" actId="478"/>
          <ac:grpSpMkLst>
            <pc:docMk/>
            <pc:sldMk cId="1421507010" sldId="297"/>
            <ac:grpSpMk id="5" creationId="{2A1016FC-7E2D-A893-CAC6-72DA84385388}"/>
          </ac:grpSpMkLst>
        </pc:grpChg>
        <pc:grpChg chg="add mod">
          <ac:chgData name="MOSEY, NATHANIEL P. (Student)" userId="c3af108e-056a-4bb1-8327-70388bc70800" providerId="ADAL" clId="{F27C4B91-816F-42ED-909F-435C5B38B90E}" dt="2023-12-01T12:21:05.016" v="108"/>
          <ac:grpSpMkLst>
            <pc:docMk/>
            <pc:sldMk cId="1421507010" sldId="297"/>
            <ac:grpSpMk id="7" creationId="{E40AD3DE-333B-52D3-5847-84E2EE27AD4D}"/>
          </ac:grpSpMkLst>
        </pc:grpChg>
        <pc:grpChg chg="add mod">
          <ac:chgData name="MOSEY, NATHANIEL P. (Student)" userId="c3af108e-056a-4bb1-8327-70388bc70800" providerId="ADAL" clId="{F27C4B91-816F-42ED-909F-435C5B38B90E}" dt="2023-12-01T12:21:05.016" v="108"/>
          <ac:grpSpMkLst>
            <pc:docMk/>
            <pc:sldMk cId="1421507010" sldId="297"/>
            <ac:grpSpMk id="17" creationId="{C3BC29F0-6BEA-FCE8-612F-40D35E04A766}"/>
          </ac:grpSpMkLst>
        </pc:grpChg>
        <pc:grpChg chg="add mod">
          <ac:chgData name="MOSEY, NATHANIEL P. (Student)" userId="c3af108e-056a-4bb1-8327-70388bc70800" providerId="ADAL" clId="{F27C4B91-816F-42ED-909F-435C5B38B90E}" dt="2023-12-01T12:21:05.016" v="108"/>
          <ac:grpSpMkLst>
            <pc:docMk/>
            <pc:sldMk cId="1421507010" sldId="297"/>
            <ac:grpSpMk id="20" creationId="{299731E0-41C7-4CDF-3E27-74170B8DFF1F}"/>
          </ac:grpSpMkLst>
        </pc:grpChg>
        <pc:picChg chg="add mod">
          <ac:chgData name="MOSEY, NATHANIEL P. (Student)" userId="c3af108e-056a-4bb1-8327-70388bc70800" providerId="ADAL" clId="{F27C4B91-816F-42ED-909F-435C5B38B90E}" dt="2023-12-01T12:21:05.016" v="108"/>
          <ac:picMkLst>
            <pc:docMk/>
            <pc:sldMk cId="1421507010" sldId="297"/>
            <ac:picMk id="23" creationId="{829FEEB4-46BB-AE12-928B-4908F9B751CE}"/>
          </ac:picMkLst>
        </pc:picChg>
        <pc:picChg chg="add mod">
          <ac:chgData name="MOSEY, NATHANIEL P. (Student)" userId="c3af108e-056a-4bb1-8327-70388bc70800" providerId="ADAL" clId="{F27C4B91-816F-42ED-909F-435C5B38B90E}" dt="2023-12-01T12:21:05.016" v="108"/>
          <ac:picMkLst>
            <pc:docMk/>
            <pc:sldMk cId="1421507010" sldId="297"/>
            <ac:picMk id="24" creationId="{2A5D7284-1389-7D12-5A38-FC14A0D62817}"/>
          </ac:picMkLst>
        </pc:picChg>
        <pc:picChg chg="add mod">
          <ac:chgData name="MOSEY, NATHANIEL P. (Student)" userId="c3af108e-056a-4bb1-8327-70388bc70800" providerId="ADAL" clId="{F27C4B91-816F-42ED-909F-435C5B38B90E}" dt="2023-12-01T12:21:05.016" v="108"/>
          <ac:picMkLst>
            <pc:docMk/>
            <pc:sldMk cId="1421507010" sldId="297"/>
            <ac:picMk id="26" creationId="{CF68FF4C-EC9C-673E-A7E7-C7925A7D849B}"/>
          </ac:picMkLst>
        </pc:picChg>
      </pc:sldChg>
      <pc:sldChg chg="add ord">
        <pc:chgData name="MOSEY, NATHANIEL P. (Student)" userId="c3af108e-056a-4bb1-8327-70388bc70800" providerId="ADAL" clId="{F27C4B91-816F-42ED-909F-435C5B38B90E}" dt="2023-12-01T12:21:27.748" v="111"/>
        <pc:sldMkLst>
          <pc:docMk/>
          <pc:sldMk cId="3701426907" sldId="298"/>
        </pc:sldMkLst>
      </pc:sldChg>
      <pc:sldChg chg="addSp delSp modSp add mod delAnim modAnim">
        <pc:chgData name="MOSEY, NATHANIEL P. (Student)" userId="c3af108e-056a-4bb1-8327-70388bc70800" providerId="ADAL" clId="{F27C4B91-816F-42ED-909F-435C5B38B90E}" dt="2023-12-01T12:21:47.217" v="114"/>
        <pc:sldMkLst>
          <pc:docMk/>
          <pc:sldMk cId="2317824213" sldId="299"/>
        </pc:sldMkLst>
        <pc:spChg chg="del">
          <ac:chgData name="MOSEY, NATHANIEL P. (Student)" userId="c3af108e-056a-4bb1-8327-70388bc70800" providerId="ADAL" clId="{F27C4B91-816F-42ED-909F-435C5B38B90E}" dt="2023-12-01T12:21:40.591" v="113" actId="478"/>
          <ac:spMkLst>
            <pc:docMk/>
            <pc:sldMk cId="2317824213" sldId="299"/>
            <ac:spMk id="3" creationId="{961E26F7-64AD-87E3-0FCF-AE993DD95E2B}"/>
          </ac:spMkLst>
        </pc:spChg>
        <pc:spChg chg="del">
          <ac:chgData name="MOSEY, NATHANIEL P. (Student)" userId="c3af108e-056a-4bb1-8327-70388bc70800" providerId="ADAL" clId="{F27C4B91-816F-42ED-909F-435C5B38B90E}" dt="2023-12-01T12:21:40.591" v="113" actId="478"/>
          <ac:spMkLst>
            <pc:docMk/>
            <pc:sldMk cId="2317824213" sldId="299"/>
            <ac:spMk id="4" creationId="{F9A6893D-A7DA-0026-37A2-CFA6C0817913}"/>
          </ac:spMkLst>
        </pc:spChg>
        <pc:spChg chg="add mod">
          <ac:chgData name="MOSEY, NATHANIEL P. (Student)" userId="c3af108e-056a-4bb1-8327-70388bc70800" providerId="ADAL" clId="{F27C4B91-816F-42ED-909F-435C5B38B90E}" dt="2023-12-01T12:21:47.217" v="114"/>
          <ac:spMkLst>
            <pc:docMk/>
            <pc:sldMk cId="2317824213" sldId="299"/>
            <ac:spMk id="5" creationId="{7758FBD0-0502-BDA3-3609-C5F1443EC098}"/>
          </ac:spMkLst>
        </pc:spChg>
        <pc:spChg chg="add mod">
          <ac:chgData name="MOSEY, NATHANIEL P. (Student)" userId="c3af108e-056a-4bb1-8327-70388bc70800" providerId="ADAL" clId="{F27C4B91-816F-42ED-909F-435C5B38B90E}" dt="2023-12-01T12:21:47.217" v="114"/>
          <ac:spMkLst>
            <pc:docMk/>
            <pc:sldMk cId="2317824213" sldId="299"/>
            <ac:spMk id="6" creationId="{D6FAF311-1068-2249-B3CE-80EC73AD6738}"/>
          </ac:spMkLst>
        </pc:spChg>
        <pc:spChg chg="mod">
          <ac:chgData name="MOSEY, NATHANIEL P. (Student)" userId="c3af108e-056a-4bb1-8327-70388bc70800" providerId="ADAL" clId="{F27C4B91-816F-42ED-909F-435C5B38B90E}" dt="2023-12-01T12:21:47.217" v="114"/>
          <ac:spMkLst>
            <pc:docMk/>
            <pc:sldMk cId="2317824213" sldId="299"/>
            <ac:spMk id="10" creationId="{1D2B0371-0746-DD1A-A395-EF226913D5B5}"/>
          </ac:spMkLst>
        </pc:spChg>
        <pc:spChg chg="mod">
          <ac:chgData name="MOSEY, NATHANIEL P. (Student)" userId="c3af108e-056a-4bb1-8327-70388bc70800" providerId="ADAL" clId="{F27C4B91-816F-42ED-909F-435C5B38B90E}" dt="2023-12-01T12:21:47.217" v="114"/>
          <ac:spMkLst>
            <pc:docMk/>
            <pc:sldMk cId="2317824213" sldId="299"/>
            <ac:spMk id="15" creationId="{FACF1BBE-9F75-788C-7AA6-F65DEC07D049}"/>
          </ac:spMkLst>
        </pc:spChg>
        <pc:spChg chg="mod">
          <ac:chgData name="MOSEY, NATHANIEL P. (Student)" userId="c3af108e-056a-4bb1-8327-70388bc70800" providerId="ADAL" clId="{F27C4B91-816F-42ED-909F-435C5B38B90E}" dt="2023-12-01T12:21:47.217" v="114"/>
          <ac:spMkLst>
            <pc:docMk/>
            <pc:sldMk cId="2317824213" sldId="299"/>
            <ac:spMk id="27" creationId="{E6869910-F9A0-81AC-E34E-F616E9FF72C8}"/>
          </ac:spMkLst>
        </pc:spChg>
        <pc:spChg chg="mod">
          <ac:chgData name="MOSEY, NATHANIEL P. (Student)" userId="c3af108e-056a-4bb1-8327-70388bc70800" providerId="ADAL" clId="{F27C4B91-816F-42ED-909F-435C5B38B90E}" dt="2023-12-01T12:21:47.217" v="114"/>
          <ac:spMkLst>
            <pc:docMk/>
            <pc:sldMk cId="2317824213" sldId="299"/>
            <ac:spMk id="28" creationId="{32E9D1FD-50E2-58FC-3780-423C062C4CF8}"/>
          </ac:spMkLst>
        </pc:spChg>
        <pc:spChg chg="mod">
          <ac:chgData name="MOSEY, NATHANIEL P. (Student)" userId="c3af108e-056a-4bb1-8327-70388bc70800" providerId="ADAL" clId="{F27C4B91-816F-42ED-909F-435C5B38B90E}" dt="2023-12-01T12:21:47.217" v="114"/>
          <ac:spMkLst>
            <pc:docMk/>
            <pc:sldMk cId="2317824213" sldId="299"/>
            <ac:spMk id="30" creationId="{E6872568-527A-ECF5-BFB9-6427760D4573}"/>
          </ac:spMkLst>
        </pc:spChg>
        <pc:spChg chg="mod">
          <ac:chgData name="MOSEY, NATHANIEL P. (Student)" userId="c3af108e-056a-4bb1-8327-70388bc70800" providerId="ADAL" clId="{F27C4B91-816F-42ED-909F-435C5B38B90E}" dt="2023-12-01T12:21:47.217" v="114"/>
          <ac:spMkLst>
            <pc:docMk/>
            <pc:sldMk cId="2317824213" sldId="299"/>
            <ac:spMk id="31" creationId="{7B25E0A0-1E53-8CAF-DF78-596770A9923D}"/>
          </ac:spMkLst>
        </pc:spChg>
        <pc:grpChg chg="del">
          <ac:chgData name="MOSEY, NATHANIEL P. (Student)" userId="c3af108e-056a-4bb1-8327-70388bc70800" providerId="ADAL" clId="{F27C4B91-816F-42ED-909F-435C5B38B90E}" dt="2023-12-01T12:21:40.591" v="113" actId="478"/>
          <ac:grpSpMkLst>
            <pc:docMk/>
            <pc:sldMk cId="2317824213" sldId="299"/>
            <ac:grpSpMk id="7" creationId="{E40AD3DE-333B-52D3-5847-84E2EE27AD4D}"/>
          </ac:grpSpMkLst>
        </pc:grpChg>
        <pc:grpChg chg="add mod">
          <ac:chgData name="MOSEY, NATHANIEL P. (Student)" userId="c3af108e-056a-4bb1-8327-70388bc70800" providerId="ADAL" clId="{F27C4B91-816F-42ED-909F-435C5B38B90E}" dt="2023-12-01T12:21:47.217" v="114"/>
          <ac:grpSpMkLst>
            <pc:docMk/>
            <pc:sldMk cId="2317824213" sldId="299"/>
            <ac:grpSpMk id="8" creationId="{55553C3A-F70F-0C24-B0F9-D904B27A6D17}"/>
          </ac:grpSpMkLst>
        </pc:grpChg>
        <pc:grpChg chg="del">
          <ac:chgData name="MOSEY, NATHANIEL P. (Student)" userId="c3af108e-056a-4bb1-8327-70388bc70800" providerId="ADAL" clId="{F27C4B91-816F-42ED-909F-435C5B38B90E}" dt="2023-12-01T12:21:40.591" v="113" actId="478"/>
          <ac:grpSpMkLst>
            <pc:docMk/>
            <pc:sldMk cId="2317824213" sldId="299"/>
            <ac:grpSpMk id="17" creationId="{C3BC29F0-6BEA-FCE8-612F-40D35E04A766}"/>
          </ac:grpSpMkLst>
        </pc:grpChg>
        <pc:grpChg chg="del">
          <ac:chgData name="MOSEY, NATHANIEL P. (Student)" userId="c3af108e-056a-4bb1-8327-70388bc70800" providerId="ADAL" clId="{F27C4B91-816F-42ED-909F-435C5B38B90E}" dt="2023-12-01T12:21:40.591" v="113" actId="478"/>
          <ac:grpSpMkLst>
            <pc:docMk/>
            <pc:sldMk cId="2317824213" sldId="299"/>
            <ac:grpSpMk id="20" creationId="{299731E0-41C7-4CDF-3E27-74170B8DFF1F}"/>
          </ac:grpSpMkLst>
        </pc:grpChg>
        <pc:grpChg chg="add mod">
          <ac:chgData name="MOSEY, NATHANIEL P. (Student)" userId="c3af108e-056a-4bb1-8327-70388bc70800" providerId="ADAL" clId="{F27C4B91-816F-42ED-909F-435C5B38B90E}" dt="2023-12-01T12:21:47.217" v="114"/>
          <ac:grpSpMkLst>
            <pc:docMk/>
            <pc:sldMk cId="2317824213" sldId="299"/>
            <ac:grpSpMk id="25" creationId="{46CCE275-F0B1-B3C2-037B-B8DDFCF388E0}"/>
          </ac:grpSpMkLst>
        </pc:grpChg>
        <pc:grpChg chg="add mod">
          <ac:chgData name="MOSEY, NATHANIEL P. (Student)" userId="c3af108e-056a-4bb1-8327-70388bc70800" providerId="ADAL" clId="{F27C4B91-816F-42ED-909F-435C5B38B90E}" dt="2023-12-01T12:21:47.217" v="114"/>
          <ac:grpSpMkLst>
            <pc:docMk/>
            <pc:sldMk cId="2317824213" sldId="299"/>
            <ac:grpSpMk id="29" creationId="{C7123F4B-BCBD-99BA-25FA-D3A5E22EDFC0}"/>
          </ac:grpSpMkLst>
        </pc:grpChg>
        <pc:picChg chg="del">
          <ac:chgData name="MOSEY, NATHANIEL P. (Student)" userId="c3af108e-056a-4bb1-8327-70388bc70800" providerId="ADAL" clId="{F27C4B91-816F-42ED-909F-435C5B38B90E}" dt="2023-12-01T12:21:40.591" v="113" actId="478"/>
          <ac:picMkLst>
            <pc:docMk/>
            <pc:sldMk cId="2317824213" sldId="299"/>
            <ac:picMk id="23" creationId="{829FEEB4-46BB-AE12-928B-4908F9B751CE}"/>
          </ac:picMkLst>
        </pc:picChg>
        <pc:picChg chg="del">
          <ac:chgData name="MOSEY, NATHANIEL P. (Student)" userId="c3af108e-056a-4bb1-8327-70388bc70800" providerId="ADAL" clId="{F27C4B91-816F-42ED-909F-435C5B38B90E}" dt="2023-12-01T12:21:40.591" v="113" actId="478"/>
          <ac:picMkLst>
            <pc:docMk/>
            <pc:sldMk cId="2317824213" sldId="299"/>
            <ac:picMk id="24" creationId="{2A5D7284-1389-7D12-5A38-FC14A0D62817}"/>
          </ac:picMkLst>
        </pc:picChg>
        <pc:picChg chg="del">
          <ac:chgData name="MOSEY, NATHANIEL P. (Student)" userId="c3af108e-056a-4bb1-8327-70388bc70800" providerId="ADAL" clId="{F27C4B91-816F-42ED-909F-435C5B38B90E}" dt="2023-12-01T12:21:40.591" v="113" actId="478"/>
          <ac:picMkLst>
            <pc:docMk/>
            <pc:sldMk cId="2317824213" sldId="299"/>
            <ac:picMk id="26" creationId="{CF68FF4C-EC9C-673E-A7E7-C7925A7D849B}"/>
          </ac:picMkLst>
        </pc:picChg>
        <pc:picChg chg="add mod">
          <ac:chgData name="MOSEY, NATHANIEL P. (Student)" userId="c3af108e-056a-4bb1-8327-70388bc70800" providerId="ADAL" clId="{F27C4B91-816F-42ED-909F-435C5B38B90E}" dt="2023-12-01T12:21:47.217" v="114"/>
          <ac:picMkLst>
            <pc:docMk/>
            <pc:sldMk cId="2317824213" sldId="299"/>
            <ac:picMk id="32" creationId="{5BD6664E-55C3-6CBD-7564-194AADE1B576}"/>
          </ac:picMkLst>
        </pc:picChg>
        <pc:picChg chg="add mod">
          <ac:chgData name="MOSEY, NATHANIEL P. (Student)" userId="c3af108e-056a-4bb1-8327-70388bc70800" providerId="ADAL" clId="{F27C4B91-816F-42ED-909F-435C5B38B90E}" dt="2023-12-01T12:21:47.217" v="114"/>
          <ac:picMkLst>
            <pc:docMk/>
            <pc:sldMk cId="2317824213" sldId="299"/>
            <ac:picMk id="33" creationId="{75306694-1806-F5C0-1EDB-08952AC16599}"/>
          </ac:picMkLst>
        </pc:picChg>
        <pc:picChg chg="add mod">
          <ac:chgData name="MOSEY, NATHANIEL P. (Student)" userId="c3af108e-056a-4bb1-8327-70388bc70800" providerId="ADAL" clId="{F27C4B91-816F-42ED-909F-435C5B38B90E}" dt="2023-12-01T12:21:47.217" v="114"/>
          <ac:picMkLst>
            <pc:docMk/>
            <pc:sldMk cId="2317824213" sldId="299"/>
            <ac:picMk id="34" creationId="{A277E215-E54B-9315-CC90-BEA8D77D4382}"/>
          </ac:picMkLst>
        </pc:picChg>
      </pc:sldChg>
      <pc:sldChg chg="add ord">
        <pc:chgData name="MOSEY, NATHANIEL P. (Student)" userId="c3af108e-056a-4bb1-8327-70388bc70800" providerId="ADAL" clId="{F27C4B91-816F-42ED-909F-435C5B38B90E}" dt="2023-12-01T12:21:58.692" v="117"/>
        <pc:sldMkLst>
          <pc:docMk/>
          <pc:sldMk cId="3655207804" sldId="300"/>
        </pc:sldMkLst>
      </pc:sldChg>
    </pc:docChg>
  </pc:docChgLst>
  <pc:docChgLst>
    <pc:chgData name="SEIDEL, ADAM (Student)" userId="fc5ea121-b5a5-43ed-97ba-f901a7281a57" providerId="ADAL" clId="{57DB68CC-8DFB-AD4A-859C-14B13C7811DA}"/>
    <pc:docChg chg="undo custSel addSld delSld modSld sldOrd">
      <pc:chgData name="SEIDEL, ADAM (Student)" userId="fc5ea121-b5a5-43ed-97ba-f901a7281a57" providerId="ADAL" clId="{57DB68CC-8DFB-AD4A-859C-14B13C7811DA}" dt="2023-11-30T18:33:48.468" v="6553"/>
      <pc:docMkLst>
        <pc:docMk/>
      </pc:docMkLst>
      <pc:sldChg chg="addSp delSp modSp mod modTransition delAnim modAnim">
        <pc:chgData name="SEIDEL, ADAM (Student)" userId="fc5ea121-b5a5-43ed-97ba-f901a7281a57" providerId="ADAL" clId="{57DB68CC-8DFB-AD4A-859C-14B13C7811DA}" dt="2023-11-30T18:20:03.089" v="6489"/>
        <pc:sldMkLst>
          <pc:docMk/>
          <pc:sldMk cId="982110899" sldId="259"/>
        </pc:sldMkLst>
        <pc:spChg chg="mod">
          <ac:chgData name="SEIDEL, ADAM (Student)" userId="fc5ea121-b5a5-43ed-97ba-f901a7281a57" providerId="ADAL" clId="{57DB68CC-8DFB-AD4A-859C-14B13C7811DA}" dt="2023-11-27T13:46:32.426" v="3308" actId="20577"/>
          <ac:spMkLst>
            <pc:docMk/>
            <pc:sldMk cId="982110899" sldId="259"/>
            <ac:spMk id="2" creationId="{6FB77CBF-A691-47B2-7614-8E968937E8CF}"/>
          </ac:spMkLst>
        </pc:spChg>
        <pc:picChg chg="add del mod">
          <ac:chgData name="SEIDEL, ADAM (Student)" userId="fc5ea121-b5a5-43ed-97ba-f901a7281a57" providerId="ADAL" clId="{57DB68CC-8DFB-AD4A-859C-14B13C7811DA}" dt="2023-11-30T18:00:24.138" v="6020" actId="478"/>
          <ac:picMkLst>
            <pc:docMk/>
            <pc:sldMk cId="982110899" sldId="259"/>
            <ac:picMk id="6" creationId="{6CAAA55D-7469-218B-F799-CC02E9046B76}"/>
          </ac:picMkLst>
        </pc:picChg>
        <pc:picChg chg="add mod">
          <ac:chgData name="SEIDEL, ADAM (Student)" userId="fc5ea121-b5a5-43ed-97ba-f901a7281a57" providerId="ADAL" clId="{57DB68CC-8DFB-AD4A-859C-14B13C7811DA}" dt="2023-11-30T18:20:03.089" v="6489"/>
          <ac:picMkLst>
            <pc:docMk/>
            <pc:sldMk cId="982110899" sldId="259"/>
            <ac:picMk id="7" creationId="{7F0AE66A-FC8B-A5EA-C6CB-14E3683D2774}"/>
          </ac:picMkLst>
        </pc:picChg>
      </pc:sldChg>
      <pc:sldChg chg="addCm">
        <pc:chgData name="SEIDEL, ADAM (Student)" userId="fc5ea121-b5a5-43ed-97ba-f901a7281a57" providerId="ADAL" clId="{57DB68CC-8DFB-AD4A-859C-14B13C7811DA}" dt="2023-11-27T13:50:57.081" v="3346"/>
        <pc:sldMkLst>
          <pc:docMk/>
          <pc:sldMk cId="1915966806" sldId="260"/>
        </pc:sldMkLst>
        <pc:extLst>
          <p:ext xmlns:p="http://schemas.openxmlformats.org/presentationml/2006/main" uri="{D6D511B9-2390-475A-947B-AFAB55BFBCF1}">
            <pc226:cmChg xmlns:pc226="http://schemas.microsoft.com/office/powerpoint/2022/06/main/command" chg="add">
              <pc226:chgData name="SEIDEL, ADAM (Student)" userId="fc5ea121-b5a5-43ed-97ba-f901a7281a57" providerId="ADAL" clId="{57DB68CC-8DFB-AD4A-859C-14B13C7811DA}" dt="2023-11-27T13:50:57.081" v="3346"/>
              <pc2:cmMkLst xmlns:pc2="http://schemas.microsoft.com/office/powerpoint/2019/9/main/command">
                <pc:docMk/>
                <pc:sldMk cId="1915966806" sldId="260"/>
                <pc2:cmMk id="{C837FE9C-BABF-204C-885E-A3631E3FED3E}"/>
              </pc2:cmMkLst>
            </pc226:cmChg>
          </p:ext>
        </pc:extLst>
      </pc:sldChg>
      <pc:sldChg chg="addCm">
        <pc:chgData name="SEIDEL, ADAM (Student)" userId="fc5ea121-b5a5-43ed-97ba-f901a7281a57" providerId="ADAL" clId="{57DB68CC-8DFB-AD4A-859C-14B13C7811DA}" dt="2023-11-27T13:54:49.188" v="3348"/>
        <pc:sldMkLst>
          <pc:docMk/>
          <pc:sldMk cId="2440869229" sldId="262"/>
        </pc:sldMkLst>
        <pc:extLst>
          <p:ext xmlns:p="http://schemas.openxmlformats.org/presentationml/2006/main" uri="{D6D511B9-2390-475A-947B-AFAB55BFBCF1}">
            <pc226:cmChg xmlns:pc226="http://schemas.microsoft.com/office/powerpoint/2022/06/main/command" chg="add">
              <pc226:chgData name="SEIDEL, ADAM (Student)" userId="fc5ea121-b5a5-43ed-97ba-f901a7281a57" providerId="ADAL" clId="{57DB68CC-8DFB-AD4A-859C-14B13C7811DA}" dt="2023-11-27T13:54:49.188" v="3348"/>
              <pc2:cmMkLst xmlns:pc2="http://schemas.microsoft.com/office/powerpoint/2019/9/main/command">
                <pc:docMk/>
                <pc:sldMk cId="2440869229" sldId="262"/>
                <pc2:cmMk id="{DCA859C1-C4C3-584A-B1C7-56C84571606F}"/>
              </pc2:cmMkLst>
            </pc226:cmChg>
          </p:ext>
        </pc:extLst>
      </pc:sldChg>
      <pc:sldChg chg="modSp mod modCm">
        <pc:chgData name="SEIDEL, ADAM (Student)" userId="fc5ea121-b5a5-43ed-97ba-f901a7281a57" providerId="ADAL" clId="{57DB68CC-8DFB-AD4A-859C-14B13C7811DA}" dt="2023-11-27T13:48:31.401" v="3344" actId="20577"/>
        <pc:sldMkLst>
          <pc:docMk/>
          <pc:sldMk cId="753063544" sldId="263"/>
        </pc:sldMkLst>
        <pc:spChg chg="mod">
          <ac:chgData name="SEIDEL, ADAM (Student)" userId="fc5ea121-b5a5-43ed-97ba-f901a7281a57" providerId="ADAL" clId="{57DB68CC-8DFB-AD4A-859C-14B13C7811DA}" dt="2023-11-27T13:48:31.401" v="3344" actId="20577"/>
          <ac:spMkLst>
            <pc:docMk/>
            <pc:sldMk cId="753063544" sldId="263"/>
            <ac:spMk id="3" creationId="{C93B9442-48D3-41D7-5F24-46B851EA2E6A}"/>
          </ac:spMkLst>
        </pc:spChg>
        <pc:extLst>
          <p:ext xmlns:p="http://schemas.openxmlformats.org/presentationml/2006/main" uri="{D6D511B9-2390-475A-947B-AFAB55BFBCF1}">
            <pc226:cmChg xmlns:pc226="http://schemas.microsoft.com/office/powerpoint/2022/06/main/command" chg="mod">
              <pc226:chgData name="SEIDEL, ADAM (Student)" userId="fc5ea121-b5a5-43ed-97ba-f901a7281a57" providerId="ADAL" clId="{57DB68CC-8DFB-AD4A-859C-14B13C7811DA}" dt="2023-11-27T13:48:31.401" v="3344" actId="20577"/>
              <pc2:cmMkLst xmlns:pc2="http://schemas.microsoft.com/office/powerpoint/2019/9/main/command">
                <pc:docMk/>
                <pc:sldMk cId="753063544" sldId="263"/>
                <pc2:cmMk id="{55D7B0E2-3E6A-403C-BCE0-CF0A979EF658}"/>
              </pc2:cmMkLst>
            </pc226:cmChg>
          </p:ext>
        </pc:extLst>
      </pc:sldChg>
      <pc:sldChg chg="modCm">
        <pc:chgData name="SEIDEL, ADAM (Student)" userId="fc5ea121-b5a5-43ed-97ba-f901a7281a57" providerId="ADAL" clId="{57DB68CC-8DFB-AD4A-859C-14B13C7811DA}" dt="2023-11-27T13:55:51.398" v="3349"/>
        <pc:sldMkLst>
          <pc:docMk/>
          <pc:sldMk cId="2647837179" sldId="264"/>
        </pc:sldMkLst>
        <pc:extLst>
          <p:ext xmlns:p="http://schemas.openxmlformats.org/presentationml/2006/main" uri="{D6D511B9-2390-475A-947B-AFAB55BFBCF1}">
            <pc226:cmChg xmlns:pc226="http://schemas.microsoft.com/office/powerpoint/2022/06/main/command" chg="">
              <pc226:chgData name="SEIDEL, ADAM (Student)" userId="fc5ea121-b5a5-43ed-97ba-f901a7281a57" providerId="ADAL" clId="{57DB68CC-8DFB-AD4A-859C-14B13C7811DA}" dt="2023-11-27T13:55:51.398" v="3349"/>
              <pc2:cmMkLst xmlns:pc2="http://schemas.microsoft.com/office/powerpoint/2019/9/main/command">
                <pc:docMk/>
                <pc:sldMk cId="2647837179" sldId="264"/>
                <pc2:cmMk id="{7CA2F6B9-A015-4588-BEDF-48FB29DF9BD8}"/>
              </pc2:cmMkLst>
              <pc226:cmRplyChg chg="add">
                <pc226:chgData name="SEIDEL, ADAM (Student)" userId="fc5ea121-b5a5-43ed-97ba-f901a7281a57" providerId="ADAL" clId="{57DB68CC-8DFB-AD4A-859C-14B13C7811DA}" dt="2023-11-27T13:55:51.398" v="3349"/>
                <pc2:cmRplyMkLst xmlns:pc2="http://schemas.microsoft.com/office/powerpoint/2019/9/main/command">
                  <pc:docMk/>
                  <pc:sldMk cId="2647837179" sldId="264"/>
                  <pc2:cmMk id="{7CA2F6B9-A015-4588-BEDF-48FB29DF9BD8}"/>
                  <pc2:cmRplyMk id="{B5BD3A6F-3C2F-7447-B203-E820A7CE826F}"/>
                </pc2:cmRplyMkLst>
              </pc226:cmRplyChg>
            </pc226:cmChg>
          </p:ext>
        </pc:extLst>
      </pc:sldChg>
      <pc:sldChg chg="modSp mod modCm">
        <pc:chgData name="SEIDEL, ADAM (Student)" userId="fc5ea121-b5a5-43ed-97ba-f901a7281a57" providerId="ADAL" clId="{57DB68CC-8DFB-AD4A-859C-14B13C7811DA}" dt="2023-11-27T13:56:45.717" v="3350"/>
        <pc:sldMkLst>
          <pc:docMk/>
          <pc:sldMk cId="2356298843" sldId="265"/>
        </pc:sldMkLst>
        <pc:picChg chg="mod">
          <ac:chgData name="SEIDEL, ADAM (Student)" userId="fc5ea121-b5a5-43ed-97ba-f901a7281a57" providerId="ADAL" clId="{57DB68CC-8DFB-AD4A-859C-14B13C7811DA}" dt="2023-11-27T11:49:42.454" v="1" actId="1076"/>
          <ac:picMkLst>
            <pc:docMk/>
            <pc:sldMk cId="2356298843" sldId="265"/>
            <ac:picMk id="3" creationId="{58BE0712-07A0-817B-FF8B-F6A0B53D9A68}"/>
          </ac:picMkLst>
        </pc:picChg>
        <pc:extLst>
          <p:ext xmlns:p="http://schemas.openxmlformats.org/presentationml/2006/main" uri="{D6D511B9-2390-475A-947B-AFAB55BFBCF1}">
            <pc226:cmChg xmlns:pc226="http://schemas.microsoft.com/office/powerpoint/2022/06/main/command" chg="">
              <pc226:chgData name="SEIDEL, ADAM (Student)" userId="fc5ea121-b5a5-43ed-97ba-f901a7281a57" providerId="ADAL" clId="{57DB68CC-8DFB-AD4A-859C-14B13C7811DA}" dt="2023-11-27T13:56:45.717" v="3350"/>
              <pc2:cmMkLst xmlns:pc2="http://schemas.microsoft.com/office/powerpoint/2019/9/main/command">
                <pc:docMk/>
                <pc:sldMk cId="2356298843" sldId="265"/>
                <pc2:cmMk id="{91639634-FF01-4361-BFD8-99A2C8240D27}"/>
              </pc2:cmMkLst>
              <pc226:cmRplyChg chg="add">
                <pc226:chgData name="SEIDEL, ADAM (Student)" userId="fc5ea121-b5a5-43ed-97ba-f901a7281a57" providerId="ADAL" clId="{57DB68CC-8DFB-AD4A-859C-14B13C7811DA}" dt="2023-11-27T13:56:45.717" v="3350"/>
                <pc2:cmRplyMkLst xmlns:pc2="http://schemas.microsoft.com/office/powerpoint/2019/9/main/command">
                  <pc:docMk/>
                  <pc:sldMk cId="2356298843" sldId="265"/>
                  <pc2:cmMk id="{91639634-FF01-4361-BFD8-99A2C8240D27}"/>
                  <pc2:cmRplyMk id="{0F35A741-AD8C-D149-ADE7-B4860380436F}"/>
                </pc2:cmRplyMkLst>
              </pc226:cmRplyChg>
            </pc226:cmChg>
          </p:ext>
        </pc:extLst>
      </pc:sldChg>
      <pc:sldChg chg="modCm">
        <pc:chgData name="SEIDEL, ADAM (Student)" userId="fc5ea121-b5a5-43ed-97ba-f901a7281a57" providerId="ADAL" clId="{57DB68CC-8DFB-AD4A-859C-14B13C7811DA}" dt="2023-11-27T13:59:12.416" v="3353"/>
        <pc:sldMkLst>
          <pc:docMk/>
          <pc:sldMk cId="1839711388" sldId="266"/>
        </pc:sldMkLst>
        <pc:extLst>
          <p:ext xmlns:p="http://schemas.openxmlformats.org/presentationml/2006/main" uri="{D6D511B9-2390-475A-947B-AFAB55BFBCF1}">
            <pc226:cmChg xmlns:pc226="http://schemas.microsoft.com/office/powerpoint/2022/06/main/command" chg="">
              <pc226:chgData name="SEIDEL, ADAM (Student)" userId="fc5ea121-b5a5-43ed-97ba-f901a7281a57" providerId="ADAL" clId="{57DB68CC-8DFB-AD4A-859C-14B13C7811DA}" dt="2023-11-27T13:59:12.416" v="3353"/>
              <pc2:cmMkLst xmlns:pc2="http://schemas.microsoft.com/office/powerpoint/2019/9/main/command">
                <pc:docMk/>
                <pc:sldMk cId="1839711388" sldId="266"/>
                <pc2:cmMk id="{D8B0958E-1B5D-47ED-8372-FFC2C189AA9C}"/>
              </pc2:cmMkLst>
              <pc226:cmRplyChg chg="add">
                <pc226:chgData name="SEIDEL, ADAM (Student)" userId="fc5ea121-b5a5-43ed-97ba-f901a7281a57" providerId="ADAL" clId="{57DB68CC-8DFB-AD4A-859C-14B13C7811DA}" dt="2023-11-27T13:59:12.416" v="3353"/>
                <pc2:cmRplyMkLst xmlns:pc2="http://schemas.microsoft.com/office/powerpoint/2019/9/main/command">
                  <pc:docMk/>
                  <pc:sldMk cId="1839711388" sldId="266"/>
                  <pc2:cmMk id="{D8B0958E-1B5D-47ED-8372-FFC2C189AA9C}"/>
                  <pc2:cmRplyMk id="{EB19B3E0-A143-4147-9819-28F72C2D2D2D}"/>
                </pc2:cmRplyMkLst>
              </pc226:cmRplyChg>
            </pc226:cmChg>
          </p:ext>
        </pc:extLst>
      </pc:sldChg>
      <pc:sldChg chg="addCm modCm">
        <pc:chgData name="SEIDEL, ADAM (Student)" userId="fc5ea121-b5a5-43ed-97ba-f901a7281a57" providerId="ADAL" clId="{57DB68CC-8DFB-AD4A-859C-14B13C7811DA}" dt="2023-11-30T17:05:11.320" v="3354" actId="2056"/>
        <pc:sldMkLst>
          <pc:docMk/>
          <pc:sldMk cId="1553791224" sldId="270"/>
        </pc:sldMkLst>
        <pc:extLst>
          <p:ext xmlns:p="http://schemas.openxmlformats.org/presentationml/2006/main" uri="{D6D511B9-2390-475A-947B-AFAB55BFBCF1}">
            <pc226:cmChg xmlns:pc226="http://schemas.microsoft.com/office/powerpoint/2022/06/main/command" chg="add">
              <pc226:chgData name="SEIDEL, ADAM (Student)" userId="fc5ea121-b5a5-43ed-97ba-f901a7281a57" providerId="ADAL" clId="{57DB68CC-8DFB-AD4A-859C-14B13C7811DA}" dt="2023-11-27T13:57:56.296" v="3351"/>
              <pc2:cmMkLst xmlns:pc2="http://schemas.microsoft.com/office/powerpoint/2019/9/main/command">
                <pc:docMk/>
                <pc:sldMk cId="1553791224" sldId="270"/>
                <pc2:cmMk id="{F1EE88BA-F363-1B4B-82AE-6380D793EF10}"/>
              </pc2:cmMkLst>
            </pc226:cmChg>
            <pc226:cmChg xmlns:pc226="http://schemas.microsoft.com/office/powerpoint/2022/06/main/command" chg="mod modRxn">
              <pc226:chgData name="SEIDEL, ADAM (Student)" userId="fc5ea121-b5a5-43ed-97ba-f901a7281a57" providerId="ADAL" clId="{57DB68CC-8DFB-AD4A-859C-14B13C7811DA}" dt="2023-11-30T17:05:11.320" v="3354" actId="2056"/>
              <pc2:cmMkLst xmlns:pc2="http://schemas.microsoft.com/office/powerpoint/2019/9/main/command">
                <pc:docMk/>
                <pc:sldMk cId="1553791224" sldId="270"/>
                <pc2:cmMk id="{5172AAF1-5F9E-4EFD-A74E-6134EC7AD6E8}"/>
              </pc2:cmMkLst>
            </pc226:cmChg>
          </p:ext>
        </pc:extLst>
      </pc:sldChg>
      <pc:sldChg chg="modCm">
        <pc:chgData name="SEIDEL, ADAM (Student)" userId="fc5ea121-b5a5-43ed-97ba-f901a7281a57" providerId="ADAL" clId="{57DB68CC-8DFB-AD4A-859C-14B13C7811DA}" dt="2023-11-27T13:53:28.225" v="3347"/>
        <pc:sldMkLst>
          <pc:docMk/>
          <pc:sldMk cId="3085136787" sldId="271"/>
        </pc:sldMkLst>
        <pc:extLst>
          <p:ext xmlns:p="http://schemas.openxmlformats.org/presentationml/2006/main" uri="{D6D511B9-2390-475A-947B-AFAB55BFBCF1}">
            <pc226:cmChg xmlns:pc226="http://schemas.microsoft.com/office/powerpoint/2022/06/main/command" chg="">
              <pc226:chgData name="SEIDEL, ADAM (Student)" userId="fc5ea121-b5a5-43ed-97ba-f901a7281a57" providerId="ADAL" clId="{57DB68CC-8DFB-AD4A-859C-14B13C7811DA}" dt="2023-11-27T13:53:28.225" v="3347"/>
              <pc2:cmMkLst xmlns:pc2="http://schemas.microsoft.com/office/powerpoint/2019/9/main/command">
                <pc:docMk/>
                <pc:sldMk cId="3085136787" sldId="271"/>
                <pc2:cmMk id="{7AAA37FB-BB9D-4776-9F37-BB166E875B7F}"/>
              </pc2:cmMkLst>
              <pc226:cmRplyChg chg="add">
                <pc226:chgData name="SEIDEL, ADAM (Student)" userId="fc5ea121-b5a5-43ed-97ba-f901a7281a57" providerId="ADAL" clId="{57DB68CC-8DFB-AD4A-859C-14B13C7811DA}" dt="2023-11-27T13:53:28.225" v="3347"/>
                <pc2:cmRplyMkLst xmlns:pc2="http://schemas.microsoft.com/office/powerpoint/2019/9/main/command">
                  <pc:docMk/>
                  <pc:sldMk cId="3085136787" sldId="271"/>
                  <pc2:cmMk id="{7AAA37FB-BB9D-4776-9F37-BB166E875B7F}"/>
                  <pc2:cmRplyMk id="{0FF2FA10-B0DD-A941-BCB3-50D15ACFFCAD}"/>
                </pc2:cmRplyMkLst>
              </pc226:cmRplyChg>
            </pc226:cmChg>
          </p:ext>
        </pc:extLst>
      </pc:sldChg>
      <pc:sldChg chg="addSp delSp modSp add del mod setBg modClrScheme delAnim modAnim delDesignElem delCm modCm chgLayout modNotesTx">
        <pc:chgData name="SEIDEL, ADAM (Student)" userId="fc5ea121-b5a5-43ed-97ba-f901a7281a57" providerId="ADAL" clId="{57DB68CC-8DFB-AD4A-859C-14B13C7811DA}" dt="2023-11-30T18:02:21.456" v="6082" actId="2696"/>
        <pc:sldMkLst>
          <pc:docMk/>
          <pc:sldMk cId="2727233696" sldId="273"/>
        </pc:sldMkLst>
        <pc:spChg chg="del mod ord">
          <ac:chgData name="SEIDEL, ADAM (Student)" userId="fc5ea121-b5a5-43ed-97ba-f901a7281a57" providerId="ADAL" clId="{57DB68CC-8DFB-AD4A-859C-14B13C7811DA}" dt="2023-11-30T18:00:59.782" v="6027" actId="478"/>
          <ac:spMkLst>
            <pc:docMk/>
            <pc:sldMk cId="2727233696" sldId="273"/>
            <ac:spMk id="2" creationId="{FA0E1F15-9D7E-2A3A-F7C8-D24610013E73}"/>
          </ac:spMkLst>
        </pc:spChg>
        <pc:spChg chg="del">
          <ac:chgData name="SEIDEL, ADAM (Student)" userId="fc5ea121-b5a5-43ed-97ba-f901a7281a57" providerId="ADAL" clId="{57DB68CC-8DFB-AD4A-859C-14B13C7811DA}" dt="2023-11-27T12:29:59.248" v="60" actId="478"/>
          <ac:spMkLst>
            <pc:docMk/>
            <pc:sldMk cId="2727233696" sldId="273"/>
            <ac:spMk id="4" creationId="{FC654AF5-C190-4121-5EA4-DAC396CEE777}"/>
          </ac:spMkLst>
        </pc:spChg>
        <pc:spChg chg="del">
          <ac:chgData name="SEIDEL, ADAM (Student)" userId="fc5ea121-b5a5-43ed-97ba-f901a7281a57" providerId="ADAL" clId="{57DB68CC-8DFB-AD4A-859C-14B13C7811DA}" dt="2023-11-27T12:29:59.248" v="60" actId="478"/>
          <ac:spMkLst>
            <pc:docMk/>
            <pc:sldMk cId="2727233696" sldId="273"/>
            <ac:spMk id="5" creationId="{F361CC92-BAB4-F480-8F9A-24314275E380}"/>
          </ac:spMkLst>
        </pc:spChg>
        <pc:spChg chg="del">
          <ac:chgData name="SEIDEL, ADAM (Student)" userId="fc5ea121-b5a5-43ed-97ba-f901a7281a57" providerId="ADAL" clId="{57DB68CC-8DFB-AD4A-859C-14B13C7811DA}" dt="2023-11-27T12:29:59.248" v="60" actId="478"/>
          <ac:spMkLst>
            <pc:docMk/>
            <pc:sldMk cId="2727233696" sldId="273"/>
            <ac:spMk id="6" creationId="{EBFFCAD6-4D74-44C1-F9CD-FD293E8BC252}"/>
          </ac:spMkLst>
        </pc:spChg>
        <pc:spChg chg="del">
          <ac:chgData name="SEIDEL, ADAM (Student)" userId="fc5ea121-b5a5-43ed-97ba-f901a7281a57" providerId="ADAL" clId="{57DB68CC-8DFB-AD4A-859C-14B13C7811DA}" dt="2023-11-27T12:00:39.755" v="3"/>
          <ac:spMkLst>
            <pc:docMk/>
            <pc:sldMk cId="2727233696" sldId="273"/>
            <ac:spMk id="7" creationId="{9A3D0CE2-91FF-49B3-A5D8-181E900D7501}"/>
          </ac:spMkLst>
        </pc:spChg>
        <pc:spChg chg="del">
          <ac:chgData name="SEIDEL, ADAM (Student)" userId="fc5ea121-b5a5-43ed-97ba-f901a7281a57" providerId="ADAL" clId="{57DB68CC-8DFB-AD4A-859C-14B13C7811DA}" dt="2023-11-27T12:00:39.755" v="3"/>
          <ac:spMkLst>
            <pc:docMk/>
            <pc:sldMk cId="2727233696" sldId="273"/>
            <ac:spMk id="9" creationId="{58AEBD96-C315-4F53-9D9E-0E20E993EBFA}"/>
          </ac:spMkLst>
        </pc:spChg>
        <pc:spChg chg="add del mod">
          <ac:chgData name="SEIDEL, ADAM (Student)" userId="fc5ea121-b5a5-43ed-97ba-f901a7281a57" providerId="ADAL" clId="{57DB68CC-8DFB-AD4A-859C-14B13C7811DA}" dt="2023-11-30T18:01:01.463" v="6028" actId="478"/>
          <ac:spMkLst>
            <pc:docMk/>
            <pc:sldMk cId="2727233696" sldId="273"/>
            <ac:spMk id="10" creationId="{6F5C0A64-AEA6-FD13-4002-E91E107A8903}"/>
          </ac:spMkLst>
        </pc:spChg>
        <pc:spChg chg="add del mod">
          <ac:chgData name="SEIDEL, ADAM (Student)" userId="fc5ea121-b5a5-43ed-97ba-f901a7281a57" providerId="ADAL" clId="{57DB68CC-8DFB-AD4A-859C-14B13C7811DA}" dt="2023-11-30T18:01:22.587" v="6051" actId="478"/>
          <ac:spMkLst>
            <pc:docMk/>
            <pc:sldMk cId="2727233696" sldId="273"/>
            <ac:spMk id="11" creationId="{4B5C1636-CD79-5736-B718-F7E7F9DEE5E7}"/>
          </ac:spMkLst>
        </pc:spChg>
        <pc:spChg chg="del">
          <ac:chgData name="SEIDEL, ADAM (Student)" userId="fc5ea121-b5a5-43ed-97ba-f901a7281a57" providerId="ADAL" clId="{57DB68CC-8DFB-AD4A-859C-14B13C7811DA}" dt="2023-11-27T12:00:39.755" v="3"/>
          <ac:spMkLst>
            <pc:docMk/>
            <pc:sldMk cId="2727233696" sldId="273"/>
            <ac:spMk id="11" creationId="{78916AAA-66F6-4DFA-88ED-7E27CF6B8DAD}"/>
          </ac:spMkLst>
        </pc:spChg>
        <pc:spChg chg="add del">
          <ac:chgData name="SEIDEL, ADAM (Student)" userId="fc5ea121-b5a5-43ed-97ba-f901a7281a57" providerId="ADAL" clId="{57DB68CC-8DFB-AD4A-859C-14B13C7811DA}" dt="2023-11-27T12:07:04.823" v="46" actId="478"/>
          <ac:spMkLst>
            <pc:docMk/>
            <pc:sldMk cId="2727233696" sldId="273"/>
            <ac:spMk id="12" creationId="{682C24ED-FC8F-13FA-EE29-9AD752CCE3AB}"/>
          </ac:spMkLst>
        </pc:spChg>
        <pc:spChg chg="add del mod">
          <ac:chgData name="SEIDEL, ADAM (Student)" userId="fc5ea121-b5a5-43ed-97ba-f901a7281a57" providerId="ADAL" clId="{57DB68CC-8DFB-AD4A-859C-14B13C7811DA}" dt="2023-11-30T18:01:29.096" v="6052" actId="478"/>
          <ac:spMkLst>
            <pc:docMk/>
            <pc:sldMk cId="2727233696" sldId="273"/>
            <ac:spMk id="13" creationId="{D3FD95F5-3E92-D2CB-870F-03F9B7BE8ECB}"/>
          </ac:spMkLst>
        </pc:spChg>
        <pc:spChg chg="add mod">
          <ac:chgData name="SEIDEL, ADAM (Student)" userId="fc5ea121-b5a5-43ed-97ba-f901a7281a57" providerId="ADAL" clId="{57DB68CC-8DFB-AD4A-859C-14B13C7811DA}" dt="2023-11-30T18:01:29.698" v="6053"/>
          <ac:spMkLst>
            <pc:docMk/>
            <pc:sldMk cId="2727233696" sldId="273"/>
            <ac:spMk id="14" creationId="{E60BE310-D023-619E-EFF3-E9913D0B7828}"/>
          </ac:spMkLst>
        </pc:spChg>
        <pc:spChg chg="del">
          <ac:chgData name="SEIDEL, ADAM (Student)" userId="fc5ea121-b5a5-43ed-97ba-f901a7281a57" providerId="ADAL" clId="{57DB68CC-8DFB-AD4A-859C-14B13C7811DA}" dt="2023-11-27T12:00:39.755" v="3"/>
          <ac:spMkLst>
            <pc:docMk/>
            <pc:sldMk cId="2727233696" sldId="273"/>
            <ac:spMk id="17" creationId="{E15AAB4E-1AF6-4A73-9822-087B0F4ED5A8}"/>
          </ac:spMkLst>
        </pc:spChg>
        <pc:spChg chg="add del mod ord">
          <ac:chgData name="SEIDEL, ADAM (Student)" userId="fc5ea121-b5a5-43ed-97ba-f901a7281a57" providerId="ADAL" clId="{57DB68CC-8DFB-AD4A-859C-14B13C7811DA}" dt="2023-11-27T13:30:57.573" v="2210" actId="478"/>
          <ac:spMkLst>
            <pc:docMk/>
            <pc:sldMk cId="2727233696" sldId="273"/>
            <ac:spMk id="18" creationId="{7FEAD1A4-6CE3-056E-34BF-7FE2DE9E7B80}"/>
          </ac:spMkLst>
        </pc:spChg>
        <pc:spChg chg="del">
          <ac:chgData name="SEIDEL, ADAM (Student)" userId="fc5ea121-b5a5-43ed-97ba-f901a7281a57" providerId="ADAL" clId="{57DB68CC-8DFB-AD4A-859C-14B13C7811DA}" dt="2023-11-27T12:00:39.755" v="3"/>
          <ac:spMkLst>
            <pc:docMk/>
            <pc:sldMk cId="2727233696" sldId="273"/>
            <ac:spMk id="19" creationId="{3FD794DA-8ACE-4EC4-8EB7-A34B9F6C19EE}"/>
          </ac:spMkLst>
        </pc:spChg>
        <pc:spChg chg="add del mod ord">
          <ac:chgData name="SEIDEL, ADAM (Student)" userId="fc5ea121-b5a5-43ed-97ba-f901a7281a57" providerId="ADAL" clId="{57DB68CC-8DFB-AD4A-859C-14B13C7811DA}" dt="2023-11-30T18:01:03.367" v="6029" actId="478"/>
          <ac:spMkLst>
            <pc:docMk/>
            <pc:sldMk cId="2727233696" sldId="273"/>
            <ac:spMk id="20" creationId="{5E2F1961-F90F-F990-7143-6185DEC16003}"/>
          </ac:spMkLst>
        </pc:spChg>
        <pc:spChg chg="add mod">
          <ac:chgData name="SEIDEL, ADAM (Student)" userId="fc5ea121-b5a5-43ed-97ba-f901a7281a57" providerId="ADAL" clId="{57DB68CC-8DFB-AD4A-859C-14B13C7811DA}" dt="2023-11-27T13:29:08.426" v="2107" actId="20577"/>
          <ac:spMkLst>
            <pc:docMk/>
            <pc:sldMk cId="2727233696" sldId="273"/>
            <ac:spMk id="21" creationId="{ED20D33E-0382-0780-F02F-3DE35B56C131}"/>
          </ac:spMkLst>
        </pc:spChg>
        <pc:spChg chg="add mod">
          <ac:chgData name="SEIDEL, ADAM (Student)" userId="fc5ea121-b5a5-43ed-97ba-f901a7281a57" providerId="ADAL" clId="{57DB68CC-8DFB-AD4A-859C-14B13C7811DA}" dt="2023-11-27T13:29:15.577" v="2132" actId="20577"/>
          <ac:spMkLst>
            <pc:docMk/>
            <pc:sldMk cId="2727233696" sldId="273"/>
            <ac:spMk id="22" creationId="{86606867-29C7-B80C-1755-00F25769F67C}"/>
          </ac:spMkLst>
        </pc:spChg>
        <pc:spChg chg="add mod">
          <ac:chgData name="SEIDEL, ADAM (Student)" userId="fc5ea121-b5a5-43ed-97ba-f901a7281a57" providerId="ADAL" clId="{57DB68CC-8DFB-AD4A-859C-14B13C7811DA}" dt="2023-11-27T13:29:23.546" v="2150" actId="20577"/>
          <ac:spMkLst>
            <pc:docMk/>
            <pc:sldMk cId="2727233696" sldId="273"/>
            <ac:spMk id="23" creationId="{38A68499-680E-1047-355C-AA6834325321}"/>
          </ac:spMkLst>
        </pc:spChg>
        <pc:spChg chg="add mod">
          <ac:chgData name="SEIDEL, ADAM (Student)" userId="fc5ea121-b5a5-43ed-97ba-f901a7281a57" providerId="ADAL" clId="{57DB68CC-8DFB-AD4A-859C-14B13C7811DA}" dt="2023-11-27T13:29:41.832" v="2178" actId="20577"/>
          <ac:spMkLst>
            <pc:docMk/>
            <pc:sldMk cId="2727233696" sldId="273"/>
            <ac:spMk id="24" creationId="{0203AD92-40EE-4B38-BEEA-CC3687340EE1}"/>
          </ac:spMkLst>
        </pc:spChg>
        <pc:spChg chg="add mod">
          <ac:chgData name="SEIDEL, ADAM (Student)" userId="fc5ea121-b5a5-43ed-97ba-f901a7281a57" providerId="ADAL" clId="{57DB68CC-8DFB-AD4A-859C-14B13C7811DA}" dt="2023-11-27T13:29:48.792" v="2190" actId="20577"/>
          <ac:spMkLst>
            <pc:docMk/>
            <pc:sldMk cId="2727233696" sldId="273"/>
            <ac:spMk id="25" creationId="{0A64EBCD-2F97-F6C7-EC7F-8DCA9B728711}"/>
          </ac:spMkLst>
        </pc:spChg>
        <pc:spChg chg="add mod">
          <ac:chgData name="SEIDEL, ADAM (Student)" userId="fc5ea121-b5a5-43ed-97ba-f901a7281a57" providerId="ADAL" clId="{57DB68CC-8DFB-AD4A-859C-14B13C7811DA}" dt="2023-11-27T13:29:55.332" v="2209" actId="20577"/>
          <ac:spMkLst>
            <pc:docMk/>
            <pc:sldMk cId="2727233696" sldId="273"/>
            <ac:spMk id="26" creationId="{757FA339-90BC-486B-7715-9864A7977E8B}"/>
          </ac:spMkLst>
        </pc:spChg>
        <pc:spChg chg="add mod">
          <ac:chgData name="SEIDEL, ADAM (Student)" userId="fc5ea121-b5a5-43ed-97ba-f901a7281a57" providerId="ADAL" clId="{57DB68CC-8DFB-AD4A-859C-14B13C7811DA}" dt="2023-11-27T13:31:06.261" v="2211"/>
          <ac:spMkLst>
            <pc:docMk/>
            <pc:sldMk cId="2727233696" sldId="273"/>
            <ac:spMk id="28" creationId="{0F323AB5-8FF1-16EB-462D-6F188246E3FC}"/>
          </ac:spMkLst>
        </pc:spChg>
        <pc:spChg chg="add mod">
          <ac:chgData name="SEIDEL, ADAM (Student)" userId="fc5ea121-b5a5-43ed-97ba-f901a7281a57" providerId="ADAL" clId="{57DB68CC-8DFB-AD4A-859C-14B13C7811DA}" dt="2023-11-27T13:31:31.651" v="2233" actId="1076"/>
          <ac:spMkLst>
            <pc:docMk/>
            <pc:sldMk cId="2727233696" sldId="273"/>
            <ac:spMk id="29" creationId="{C7A6A960-4503-2AA2-93E3-8DF74650235E}"/>
          </ac:spMkLst>
        </pc:spChg>
        <pc:spChg chg="add del">
          <ac:chgData name="SEIDEL, ADAM (Student)" userId="fc5ea121-b5a5-43ed-97ba-f901a7281a57" providerId="ADAL" clId="{57DB68CC-8DFB-AD4A-859C-14B13C7811DA}" dt="2023-11-30T17:45:49.273" v="5127" actId="26606"/>
          <ac:spMkLst>
            <pc:docMk/>
            <pc:sldMk cId="2727233696" sldId="273"/>
            <ac:spMk id="37" creationId="{F3AF35CD-DA30-4E34-B0F3-32C27766DA05}"/>
          </ac:spMkLst>
        </pc:spChg>
        <pc:spChg chg="add del">
          <ac:chgData name="SEIDEL, ADAM (Student)" userId="fc5ea121-b5a5-43ed-97ba-f901a7281a57" providerId="ADAL" clId="{57DB68CC-8DFB-AD4A-859C-14B13C7811DA}" dt="2023-11-30T17:46:00.444" v="5132" actId="26606"/>
          <ac:spMkLst>
            <pc:docMk/>
            <pc:sldMk cId="2727233696" sldId="273"/>
            <ac:spMk id="39" creationId="{89C8D586-1ECD-4981-BED2-97336112C0AD}"/>
          </ac:spMkLst>
        </pc:spChg>
        <pc:grpChg chg="del">
          <ac:chgData name="SEIDEL, ADAM (Student)" userId="fc5ea121-b5a5-43ed-97ba-f901a7281a57" providerId="ADAL" clId="{57DB68CC-8DFB-AD4A-859C-14B13C7811DA}" dt="2023-11-27T12:00:39.755" v="3"/>
          <ac:grpSpMkLst>
            <pc:docMk/>
            <pc:sldMk cId="2727233696" sldId="273"/>
            <ac:grpSpMk id="13" creationId="{A137D43F-BAD6-47F1-AA65-AEEA38A2FF30}"/>
          </ac:grpSpMkLst>
        </pc:grpChg>
        <pc:grpChg chg="add mod">
          <ac:chgData name="SEIDEL, ADAM (Student)" userId="fc5ea121-b5a5-43ed-97ba-f901a7281a57" providerId="ADAL" clId="{57DB68CC-8DFB-AD4A-859C-14B13C7811DA}" dt="2023-11-27T13:28:57.010" v="2080" actId="1076"/>
          <ac:grpSpMkLst>
            <pc:docMk/>
            <pc:sldMk cId="2727233696" sldId="273"/>
            <ac:grpSpMk id="27" creationId="{6C087B5A-C364-DAAF-B0B0-C087AD522E7E}"/>
          </ac:grpSpMkLst>
        </pc:grpChg>
        <pc:grpChg chg="add del mod">
          <ac:chgData name="SEIDEL, ADAM (Student)" userId="fc5ea121-b5a5-43ed-97ba-f901a7281a57" providerId="ADAL" clId="{57DB68CC-8DFB-AD4A-859C-14B13C7811DA}" dt="2023-11-30T17:45:11.713" v="5122" actId="478"/>
          <ac:grpSpMkLst>
            <pc:docMk/>
            <pc:sldMk cId="2727233696" sldId="273"/>
            <ac:grpSpMk id="30" creationId="{6A4496D7-043E-9929-FC0F-E2D08CC613FD}"/>
          </ac:grpSpMkLst>
        </pc:grpChg>
        <pc:grpChg chg="add del">
          <ac:chgData name="SEIDEL, ADAM (Student)" userId="fc5ea121-b5a5-43ed-97ba-f901a7281a57" providerId="ADAL" clId="{57DB68CC-8DFB-AD4A-859C-14B13C7811DA}" dt="2023-11-30T17:45:49.273" v="5127" actId="26606"/>
          <ac:grpSpMkLst>
            <pc:docMk/>
            <pc:sldMk cId="2727233696" sldId="273"/>
            <ac:grpSpMk id="31" creationId="{BCFC42DC-2C46-47C4-BC61-530557385DBD}"/>
          </ac:grpSpMkLst>
        </pc:grpChg>
        <pc:grpChg chg="add del">
          <ac:chgData name="SEIDEL, ADAM (Student)" userId="fc5ea121-b5a5-43ed-97ba-f901a7281a57" providerId="ADAL" clId="{57DB68CC-8DFB-AD4A-859C-14B13C7811DA}" dt="2023-11-30T17:45:49.273" v="5127" actId="26606"/>
          <ac:grpSpMkLst>
            <pc:docMk/>
            <pc:sldMk cId="2727233696" sldId="273"/>
            <ac:grpSpMk id="34" creationId="{EC78E3E1-BBBA-4058-AAEB-714F04B0257C}"/>
          </ac:grpSpMkLst>
        </pc:grpChg>
        <pc:grpChg chg="add del">
          <ac:chgData name="SEIDEL, ADAM (Student)" userId="fc5ea121-b5a5-43ed-97ba-f901a7281a57" providerId="ADAL" clId="{57DB68CC-8DFB-AD4A-859C-14B13C7811DA}" dt="2023-11-30T17:46:00.444" v="5132" actId="26606"/>
          <ac:grpSpMkLst>
            <pc:docMk/>
            <pc:sldMk cId="2727233696" sldId="273"/>
            <ac:grpSpMk id="35" creationId="{16DBFAD4-B5FC-442B-A283-381B01B195F7}"/>
          </ac:grpSpMkLst>
        </pc:grpChg>
        <pc:grpChg chg="add del">
          <ac:chgData name="SEIDEL, ADAM (Student)" userId="fc5ea121-b5a5-43ed-97ba-f901a7281a57" providerId="ADAL" clId="{57DB68CC-8DFB-AD4A-859C-14B13C7811DA}" dt="2023-11-30T17:46:00.444" v="5132" actId="26606"/>
          <ac:grpSpMkLst>
            <pc:docMk/>
            <pc:sldMk cId="2727233696" sldId="273"/>
            <ac:grpSpMk id="40" creationId="{AF001A23-2767-4A31-BD30-56112DE9527E}"/>
          </ac:grpSpMkLst>
        </pc:grpChg>
        <pc:picChg chg="add mod">
          <ac:chgData name="SEIDEL, ADAM (Student)" userId="fc5ea121-b5a5-43ed-97ba-f901a7281a57" providerId="ADAL" clId="{57DB68CC-8DFB-AD4A-859C-14B13C7811DA}" dt="2023-11-30T17:46:01.323" v="5134"/>
          <ac:picMkLst>
            <pc:docMk/>
            <pc:sldMk cId="2727233696" sldId="273"/>
            <ac:picMk id="4" creationId="{23373D7C-0664-B5D6-BDAF-AAB236E58B93}"/>
          </ac:picMkLst>
        </pc:picChg>
        <pc:picChg chg="add mod">
          <ac:chgData name="SEIDEL, ADAM (Student)" userId="fc5ea121-b5a5-43ed-97ba-f901a7281a57" providerId="ADAL" clId="{57DB68CC-8DFB-AD4A-859C-14B13C7811DA}" dt="2023-11-30T18:01:58.159" v="6058" actId="1076"/>
          <ac:picMkLst>
            <pc:docMk/>
            <pc:sldMk cId="2727233696" sldId="273"/>
            <ac:picMk id="5" creationId="{1CE05A4D-D073-7498-AFE7-C6807A690A2B}"/>
          </ac:picMkLst>
        </pc:picChg>
        <pc:picChg chg="add mod">
          <ac:chgData name="SEIDEL, ADAM (Student)" userId="fc5ea121-b5a5-43ed-97ba-f901a7281a57" providerId="ADAL" clId="{57DB68CC-8DFB-AD4A-859C-14B13C7811DA}" dt="2023-11-30T18:01:20.596" v="6050" actId="1076"/>
          <ac:picMkLst>
            <pc:docMk/>
            <pc:sldMk cId="2727233696" sldId="273"/>
            <ac:picMk id="8" creationId="{A8E62EAA-C53B-FF62-15A3-73FE7BED2CBE}"/>
          </ac:picMkLst>
        </pc:picChg>
        <pc:cxnChg chg="del mod">
          <ac:chgData name="SEIDEL, ADAM (Student)" userId="fc5ea121-b5a5-43ed-97ba-f901a7281a57" providerId="ADAL" clId="{57DB68CC-8DFB-AD4A-859C-14B13C7811DA}" dt="2023-11-27T12:29:59.248" v="60" actId="478"/>
          <ac:cxnSpMkLst>
            <pc:docMk/>
            <pc:sldMk cId="2727233696" sldId="273"/>
            <ac:cxnSpMk id="10" creationId="{AF086D91-2F7B-47B7-2430-4598C08A5F61}"/>
          </ac:cxnSpMkLst>
        </pc:cxnChg>
        <pc:cxnChg chg="del mod">
          <ac:chgData name="SEIDEL, ADAM (Student)" userId="fc5ea121-b5a5-43ed-97ba-f901a7281a57" providerId="ADAL" clId="{57DB68CC-8DFB-AD4A-859C-14B13C7811DA}" dt="2023-11-27T12:29:59.248" v="60" actId="478"/>
          <ac:cxnSpMkLst>
            <pc:docMk/>
            <pc:sldMk cId="2727233696" sldId="273"/>
            <ac:cxnSpMk id="16" creationId="{EBE0CA25-35FE-5B69-966F-C6B6332D7C06}"/>
          </ac:cxnSpMkLst>
        </pc:cxnChg>
        <pc:extLst>
          <p:ext xmlns:p="http://schemas.openxmlformats.org/presentationml/2006/main" uri="{D6D511B9-2390-475A-947B-AFAB55BFBCF1}">
            <pc226:cmChg xmlns:pc226="http://schemas.microsoft.com/office/powerpoint/2022/06/main/command" chg="del mod">
              <pc226:chgData name="SEIDEL, ADAM (Student)" userId="fc5ea121-b5a5-43ed-97ba-f901a7281a57" providerId="ADAL" clId="{57DB68CC-8DFB-AD4A-859C-14B13C7811DA}" dt="2023-11-27T13:39:19.739" v="3281"/>
              <pc2:cmMkLst xmlns:pc2="http://schemas.microsoft.com/office/powerpoint/2019/9/main/command">
                <pc:docMk/>
                <pc:sldMk cId="2727233696" sldId="273"/>
                <pc2:cmMk id="{F5D9A254-5C03-2C41-B416-BD8096DCF5A9}"/>
              </pc2:cmMkLst>
            </pc226:cmChg>
            <pc226:cmChg xmlns:pc226="http://schemas.microsoft.com/office/powerpoint/2022/06/main/command" chg="del mod">
              <pc226:chgData name="SEIDEL, ADAM (Student)" userId="fc5ea121-b5a5-43ed-97ba-f901a7281a57" providerId="ADAL" clId="{57DB68CC-8DFB-AD4A-859C-14B13C7811DA}" dt="2023-11-27T13:39:18.185" v="3280"/>
              <pc2:cmMkLst xmlns:pc2="http://schemas.microsoft.com/office/powerpoint/2019/9/main/command">
                <pc:docMk/>
                <pc:sldMk cId="2727233696" sldId="273"/>
                <pc2:cmMk id="{F099D2B8-B6C7-2547-82C4-4169533FDCE6}"/>
              </pc2:cmMkLst>
            </pc226:cmChg>
            <pc226:cmChg xmlns:pc226="http://schemas.microsoft.com/office/powerpoint/2022/06/main/command" chg="del">
              <pc226:chgData name="SEIDEL, ADAM (Student)" userId="fc5ea121-b5a5-43ed-97ba-f901a7281a57" providerId="ADAL" clId="{57DB68CC-8DFB-AD4A-859C-14B13C7811DA}" dt="2023-11-27T13:39:21.307" v="3282"/>
              <pc2:cmMkLst xmlns:pc2="http://schemas.microsoft.com/office/powerpoint/2019/9/main/command">
                <pc:docMk/>
                <pc:sldMk cId="2727233696" sldId="273"/>
                <pc2:cmMk id="{AAF1F8D6-AB6A-764F-95B7-7069D941F151}"/>
              </pc2:cmMkLst>
            </pc226:cmChg>
          </p:ext>
        </pc:extLst>
      </pc:sldChg>
      <pc:sldChg chg="new del">
        <pc:chgData name="SEIDEL, ADAM (Student)" userId="fc5ea121-b5a5-43ed-97ba-f901a7281a57" providerId="ADAL" clId="{57DB68CC-8DFB-AD4A-859C-14B13C7811DA}" dt="2023-11-27T12:06:21.622" v="41" actId="2696"/>
        <pc:sldMkLst>
          <pc:docMk/>
          <pc:sldMk cId="312416972" sldId="274"/>
        </pc:sldMkLst>
      </pc:sldChg>
      <pc:sldChg chg="delSp modSp add del mod">
        <pc:chgData name="SEIDEL, ADAM (Student)" userId="fc5ea121-b5a5-43ed-97ba-f901a7281a57" providerId="ADAL" clId="{57DB68CC-8DFB-AD4A-859C-14B13C7811DA}" dt="2023-11-27T12:38:30.071" v="69" actId="2696"/>
        <pc:sldMkLst>
          <pc:docMk/>
          <pc:sldMk cId="3733143006" sldId="274"/>
        </pc:sldMkLst>
        <pc:spChg chg="mod">
          <ac:chgData name="SEIDEL, ADAM (Student)" userId="fc5ea121-b5a5-43ed-97ba-f901a7281a57" providerId="ADAL" clId="{57DB68CC-8DFB-AD4A-859C-14B13C7811DA}" dt="2023-11-27T12:07:14.750" v="57" actId="20577"/>
          <ac:spMkLst>
            <pc:docMk/>
            <pc:sldMk cId="3733143006" sldId="274"/>
            <ac:spMk id="2" creationId="{FA0E1F15-9D7E-2A3A-F7C8-D24610013E73}"/>
          </ac:spMkLst>
        </pc:spChg>
        <pc:spChg chg="del">
          <ac:chgData name="SEIDEL, ADAM (Student)" userId="fc5ea121-b5a5-43ed-97ba-f901a7281a57" providerId="ADAL" clId="{57DB68CC-8DFB-AD4A-859C-14B13C7811DA}" dt="2023-11-27T12:38:12.006" v="62" actId="478"/>
          <ac:spMkLst>
            <pc:docMk/>
            <pc:sldMk cId="3733143006" sldId="274"/>
            <ac:spMk id="4" creationId="{FC654AF5-C190-4121-5EA4-DAC396CEE777}"/>
          </ac:spMkLst>
        </pc:spChg>
        <pc:spChg chg="del">
          <ac:chgData name="SEIDEL, ADAM (Student)" userId="fc5ea121-b5a5-43ed-97ba-f901a7281a57" providerId="ADAL" clId="{57DB68CC-8DFB-AD4A-859C-14B13C7811DA}" dt="2023-11-27T12:38:13.419" v="63" actId="478"/>
          <ac:spMkLst>
            <pc:docMk/>
            <pc:sldMk cId="3733143006" sldId="274"/>
            <ac:spMk id="5" creationId="{F361CC92-BAB4-F480-8F9A-24314275E380}"/>
          </ac:spMkLst>
        </pc:spChg>
        <pc:spChg chg="del">
          <ac:chgData name="SEIDEL, ADAM (Student)" userId="fc5ea121-b5a5-43ed-97ba-f901a7281a57" providerId="ADAL" clId="{57DB68CC-8DFB-AD4A-859C-14B13C7811DA}" dt="2023-11-27T12:38:16.990" v="66" actId="478"/>
          <ac:spMkLst>
            <pc:docMk/>
            <pc:sldMk cId="3733143006" sldId="274"/>
            <ac:spMk id="6" creationId="{EBFFCAD6-4D74-44C1-F9CD-FD293E8BC252}"/>
          </ac:spMkLst>
        </pc:spChg>
        <pc:cxnChg chg="del mod">
          <ac:chgData name="SEIDEL, ADAM (Student)" userId="fc5ea121-b5a5-43ed-97ba-f901a7281a57" providerId="ADAL" clId="{57DB68CC-8DFB-AD4A-859C-14B13C7811DA}" dt="2023-11-27T12:38:14.583" v="64" actId="478"/>
          <ac:cxnSpMkLst>
            <pc:docMk/>
            <pc:sldMk cId="3733143006" sldId="274"/>
            <ac:cxnSpMk id="10" creationId="{AF086D91-2F7B-47B7-2430-4598C08A5F61}"/>
          </ac:cxnSpMkLst>
        </pc:cxnChg>
        <pc:cxnChg chg="del mod">
          <ac:chgData name="SEIDEL, ADAM (Student)" userId="fc5ea121-b5a5-43ed-97ba-f901a7281a57" providerId="ADAL" clId="{57DB68CC-8DFB-AD4A-859C-14B13C7811DA}" dt="2023-11-27T12:38:16.143" v="65" actId="478"/>
          <ac:cxnSpMkLst>
            <pc:docMk/>
            <pc:sldMk cId="3733143006" sldId="274"/>
            <ac:cxnSpMk id="16" creationId="{EBE0CA25-35FE-5B69-966F-C6B6332D7C06}"/>
          </ac:cxnSpMkLst>
        </pc:cxnChg>
      </pc:sldChg>
      <pc:sldChg chg="new del">
        <pc:chgData name="SEIDEL, ADAM (Student)" userId="fc5ea121-b5a5-43ed-97ba-f901a7281a57" providerId="ADAL" clId="{57DB68CC-8DFB-AD4A-859C-14B13C7811DA}" dt="2023-11-27T12:23:44.643" v="59" actId="2696"/>
        <pc:sldMkLst>
          <pc:docMk/>
          <pc:sldMk cId="512048080" sldId="275"/>
        </pc:sldMkLst>
      </pc:sldChg>
      <pc:sldChg chg="addSp delSp modSp add del mod ord modTransition delAnim modAnim delCm modCm modNotesTx">
        <pc:chgData name="SEIDEL, ADAM (Student)" userId="fc5ea121-b5a5-43ed-97ba-f901a7281a57" providerId="ADAL" clId="{57DB68CC-8DFB-AD4A-859C-14B13C7811DA}" dt="2023-11-30T18:20:03.089" v="6489"/>
        <pc:sldMkLst>
          <pc:docMk/>
          <pc:sldMk cId="3841017916" sldId="275"/>
        </pc:sldMkLst>
        <pc:spChg chg="mod">
          <ac:chgData name="SEIDEL, ADAM (Student)" userId="fc5ea121-b5a5-43ed-97ba-f901a7281a57" providerId="ADAL" clId="{57DB68CC-8DFB-AD4A-859C-14B13C7811DA}" dt="2023-11-30T18:01:37.935" v="6055" actId="20577"/>
          <ac:spMkLst>
            <pc:docMk/>
            <pc:sldMk cId="3841017916" sldId="275"/>
            <ac:spMk id="2" creationId="{AB173890-AFEE-2FA5-1FA0-B7B6C2196A23}"/>
          </ac:spMkLst>
        </pc:spChg>
        <pc:spChg chg="mod topLvl">
          <ac:chgData name="SEIDEL, ADAM (Student)" userId="fc5ea121-b5a5-43ed-97ba-f901a7281a57" providerId="ADAL" clId="{57DB68CC-8DFB-AD4A-859C-14B13C7811DA}" dt="2023-11-30T18:02:51.601" v="6089" actId="165"/>
          <ac:spMkLst>
            <pc:docMk/>
            <pc:sldMk cId="3841017916" sldId="275"/>
            <ac:spMk id="6" creationId="{62ADF979-35DC-2D30-E07A-E93C5E4658C6}"/>
          </ac:spMkLst>
        </pc:spChg>
        <pc:spChg chg="mod topLvl">
          <ac:chgData name="SEIDEL, ADAM (Student)" userId="fc5ea121-b5a5-43ed-97ba-f901a7281a57" providerId="ADAL" clId="{57DB68CC-8DFB-AD4A-859C-14B13C7811DA}" dt="2023-11-30T18:02:51.601" v="6089" actId="165"/>
          <ac:spMkLst>
            <pc:docMk/>
            <pc:sldMk cId="3841017916" sldId="275"/>
            <ac:spMk id="8" creationId="{1B01626E-78D6-46C9-A59C-E7489E93A443}"/>
          </ac:spMkLst>
        </pc:spChg>
        <pc:spChg chg="mod">
          <ac:chgData name="SEIDEL, ADAM (Student)" userId="fc5ea121-b5a5-43ed-97ba-f901a7281a57" providerId="ADAL" clId="{57DB68CC-8DFB-AD4A-859C-14B13C7811DA}" dt="2023-11-30T17:30:57.637" v="3380" actId="20577"/>
          <ac:spMkLst>
            <pc:docMk/>
            <pc:sldMk cId="3841017916" sldId="275"/>
            <ac:spMk id="15" creationId="{9D7BB9E6-0340-74F3-0BF7-089A0CCF91C9}"/>
          </ac:spMkLst>
        </pc:spChg>
        <pc:spChg chg="mod">
          <ac:chgData name="SEIDEL, ADAM (Student)" userId="fc5ea121-b5a5-43ed-97ba-f901a7281a57" providerId="ADAL" clId="{57DB68CC-8DFB-AD4A-859C-14B13C7811DA}" dt="2023-11-30T17:31:01.646" v="3391" actId="20577"/>
          <ac:spMkLst>
            <pc:docMk/>
            <pc:sldMk cId="3841017916" sldId="275"/>
            <ac:spMk id="18" creationId="{7C88FA1B-9592-F504-FCD9-E1B6D0D285D7}"/>
          </ac:spMkLst>
        </pc:spChg>
        <pc:spChg chg="mod">
          <ac:chgData name="SEIDEL, ADAM (Student)" userId="fc5ea121-b5a5-43ed-97ba-f901a7281a57" providerId="ADAL" clId="{57DB68CC-8DFB-AD4A-859C-14B13C7811DA}" dt="2023-11-30T17:31:07.627" v="3411" actId="20577"/>
          <ac:spMkLst>
            <pc:docMk/>
            <pc:sldMk cId="3841017916" sldId="275"/>
            <ac:spMk id="21" creationId="{F3F1E0CB-6528-79C1-5343-3120182C1491}"/>
          </ac:spMkLst>
        </pc:spChg>
        <pc:grpChg chg="add del mod">
          <ac:chgData name="SEIDEL, ADAM (Student)" userId="fc5ea121-b5a5-43ed-97ba-f901a7281a57" providerId="ADAL" clId="{57DB68CC-8DFB-AD4A-859C-14B13C7811DA}" dt="2023-11-30T18:02:51.601" v="6089" actId="165"/>
          <ac:grpSpMkLst>
            <pc:docMk/>
            <pc:sldMk cId="3841017916" sldId="275"/>
            <ac:grpSpMk id="4" creationId="{95476BB0-942F-7B4E-CA95-ADE5AD439623}"/>
          </ac:grpSpMkLst>
        </pc:grpChg>
        <pc:grpChg chg="add">
          <ac:chgData name="SEIDEL, ADAM (Student)" userId="fc5ea121-b5a5-43ed-97ba-f901a7281a57" providerId="ADAL" clId="{57DB68CC-8DFB-AD4A-859C-14B13C7811DA}" dt="2023-11-30T18:06:59.935" v="6110" actId="164"/>
          <ac:grpSpMkLst>
            <pc:docMk/>
            <pc:sldMk cId="3841017916" sldId="275"/>
            <ac:grpSpMk id="22" creationId="{A483029E-17D1-E1B3-2291-F86B700E289D}"/>
          </ac:grpSpMkLst>
        </pc:grpChg>
        <pc:grpChg chg="add">
          <ac:chgData name="SEIDEL, ADAM (Student)" userId="fc5ea121-b5a5-43ed-97ba-f901a7281a57" providerId="ADAL" clId="{57DB68CC-8DFB-AD4A-859C-14B13C7811DA}" dt="2023-11-30T18:17:45.335" v="6481" actId="164"/>
          <ac:grpSpMkLst>
            <pc:docMk/>
            <pc:sldMk cId="3841017916" sldId="275"/>
            <ac:grpSpMk id="23" creationId="{2FE36844-D7D4-6588-7449-E7EE2F5E67FB}"/>
          </ac:grpSpMkLst>
        </pc:grpChg>
        <pc:grpChg chg="mod topLvl">
          <ac:chgData name="SEIDEL, ADAM (Student)" userId="fc5ea121-b5a5-43ed-97ba-f901a7281a57" providerId="ADAL" clId="{57DB68CC-8DFB-AD4A-859C-14B13C7811DA}" dt="2023-11-30T18:02:58.627" v="6100" actId="1037"/>
          <ac:grpSpMkLst>
            <pc:docMk/>
            <pc:sldMk cId="3841017916" sldId="275"/>
            <ac:grpSpMk id="25" creationId="{C227816C-759E-EB35-ECCA-FAA45E059CF8}"/>
          </ac:grpSpMkLst>
        </pc:grpChg>
        <pc:grpChg chg="mod topLvl">
          <ac:chgData name="SEIDEL, ADAM (Student)" userId="fc5ea121-b5a5-43ed-97ba-f901a7281a57" providerId="ADAL" clId="{57DB68CC-8DFB-AD4A-859C-14B13C7811DA}" dt="2023-11-30T18:06:54.252" v="6109" actId="1076"/>
          <ac:grpSpMkLst>
            <pc:docMk/>
            <pc:sldMk cId="3841017916" sldId="275"/>
            <ac:grpSpMk id="26" creationId="{7D77D97B-1BBA-EE72-B3AC-08B8089A9BEF}"/>
          </ac:grpSpMkLst>
        </pc:grpChg>
        <pc:grpChg chg="mod topLvl">
          <ac:chgData name="SEIDEL, ADAM (Student)" userId="fc5ea121-b5a5-43ed-97ba-f901a7281a57" providerId="ADAL" clId="{57DB68CC-8DFB-AD4A-859C-14B13C7811DA}" dt="2023-11-30T18:02:51.601" v="6089" actId="165"/>
          <ac:grpSpMkLst>
            <pc:docMk/>
            <pc:sldMk cId="3841017916" sldId="275"/>
            <ac:grpSpMk id="27" creationId="{B9C4D453-6121-AA24-E8FF-2D55154362B9}"/>
          </ac:grpSpMkLst>
        </pc:grpChg>
        <pc:grpChg chg="del">
          <ac:chgData name="SEIDEL, ADAM (Student)" userId="fc5ea121-b5a5-43ed-97ba-f901a7281a57" providerId="ADAL" clId="{57DB68CC-8DFB-AD4A-859C-14B13C7811DA}" dt="2023-11-27T12:48:18.010" v="273" actId="478"/>
          <ac:grpSpMkLst>
            <pc:docMk/>
            <pc:sldMk cId="3841017916" sldId="275"/>
            <ac:grpSpMk id="28" creationId="{6C9ABD21-2A7A-F848-F129-EE57154C712E}"/>
          </ac:grpSpMkLst>
        </pc:grpChg>
        <pc:picChg chg="del">
          <ac:chgData name="SEIDEL, ADAM (Student)" userId="fc5ea121-b5a5-43ed-97ba-f901a7281a57" providerId="ADAL" clId="{57DB68CC-8DFB-AD4A-859C-14B13C7811DA}" dt="2023-11-27T12:48:19.103" v="274" actId="478"/>
          <ac:picMkLst>
            <pc:docMk/>
            <pc:sldMk cId="3841017916" sldId="275"/>
            <ac:picMk id="7" creationId="{04240E45-270E-425B-C0BA-32760D99BC97}"/>
          </ac:picMkLst>
        </pc:picChg>
        <pc:picChg chg="add mod">
          <ac:chgData name="SEIDEL, ADAM (Student)" userId="fc5ea121-b5a5-43ed-97ba-f901a7281a57" providerId="ADAL" clId="{57DB68CC-8DFB-AD4A-859C-14B13C7811DA}" dt="2023-11-30T18:20:03.089" v="6489"/>
          <ac:picMkLst>
            <pc:docMk/>
            <pc:sldMk cId="3841017916" sldId="275"/>
            <ac:picMk id="17" creationId="{F6A220AD-0A84-A39C-7595-02B91CD32DBC}"/>
          </ac:picMkLst>
        </pc:picChg>
        <pc:picChg chg="mod topLvl">
          <ac:chgData name="SEIDEL, ADAM (Student)" userId="fc5ea121-b5a5-43ed-97ba-f901a7281a57" providerId="ADAL" clId="{57DB68CC-8DFB-AD4A-859C-14B13C7811DA}" dt="2023-11-30T18:02:51.601" v="6089" actId="165"/>
          <ac:picMkLst>
            <pc:docMk/>
            <pc:sldMk cId="3841017916" sldId="275"/>
            <ac:picMk id="29" creationId="{CD3B257F-B61B-9AC9-1EC1-E12349D02DA5}"/>
          </ac:picMkLst>
        </pc:picChg>
        <pc:picChg chg="mod topLvl">
          <ac:chgData name="SEIDEL, ADAM (Student)" userId="fc5ea121-b5a5-43ed-97ba-f901a7281a57" providerId="ADAL" clId="{57DB68CC-8DFB-AD4A-859C-14B13C7811DA}" dt="2023-11-30T18:02:58.627" v="6100" actId="1037"/>
          <ac:picMkLst>
            <pc:docMk/>
            <pc:sldMk cId="3841017916" sldId="275"/>
            <ac:picMk id="30" creationId="{7BEB7BFF-B53C-61A2-224C-14C9AC894C56}"/>
          </ac:picMkLst>
        </pc:picChg>
        <pc:extLst>
          <p:ext xmlns:p="http://schemas.openxmlformats.org/presentationml/2006/main" uri="{D6D511B9-2390-475A-947B-AFAB55BFBCF1}">
            <pc226:cmChg xmlns:pc226="http://schemas.microsoft.com/office/powerpoint/2022/06/main/command" chg="del mod modRxn">
              <pc226:chgData name="SEIDEL, ADAM (Student)" userId="fc5ea121-b5a5-43ed-97ba-f901a7281a57" providerId="ADAL" clId="{57DB68CC-8DFB-AD4A-859C-14B13C7811DA}" dt="2023-11-30T17:44:44.327" v="5118"/>
              <pc2:cmMkLst xmlns:pc2="http://schemas.microsoft.com/office/powerpoint/2019/9/main/command">
                <pc:docMk/>
                <pc:sldMk cId="3841017916" sldId="275"/>
                <pc2:cmMk id="{B6BA948D-C0E8-40B3-A010-292ACA022ADF}"/>
              </pc2:cmMkLst>
            </pc226:cmChg>
            <pc226:cmChg xmlns:pc226="http://schemas.microsoft.com/office/powerpoint/2022/06/main/command" chg="del mod modRxn">
              <pc226:chgData name="SEIDEL, ADAM (Student)" userId="fc5ea121-b5a5-43ed-97ba-f901a7281a57" providerId="ADAL" clId="{57DB68CC-8DFB-AD4A-859C-14B13C7811DA}" dt="2023-11-30T17:44:46.178" v="5119"/>
              <pc2:cmMkLst xmlns:pc2="http://schemas.microsoft.com/office/powerpoint/2019/9/main/command">
                <pc:docMk/>
                <pc:sldMk cId="3841017916" sldId="275"/>
                <pc2:cmMk id="{3C44C593-E7B6-4575-8612-5A143857BCA8}"/>
              </pc2:cmMkLst>
            </pc226:cmChg>
            <pc226:cmChg xmlns:pc226="http://schemas.microsoft.com/office/powerpoint/2022/06/main/command" chg="del">
              <pc226:chgData name="SEIDEL, ADAM (Student)" userId="fc5ea121-b5a5-43ed-97ba-f901a7281a57" providerId="ADAL" clId="{57DB68CC-8DFB-AD4A-859C-14B13C7811DA}" dt="2023-11-30T17:44:42.425" v="5117"/>
              <pc2:cmMkLst xmlns:pc2="http://schemas.microsoft.com/office/powerpoint/2019/9/main/command">
                <pc:docMk/>
                <pc:sldMk cId="3841017916" sldId="275"/>
                <pc2:cmMk id="{6970A3FB-189A-4085-8792-AE356FB98BC2}"/>
              </pc2:cmMkLst>
            </pc226:cmChg>
          </p:ext>
        </pc:extLst>
      </pc:sldChg>
      <pc:sldChg chg="addSp delSp modSp new del mod modNotesTx">
        <pc:chgData name="SEIDEL, ADAM (Student)" userId="fc5ea121-b5a5-43ed-97ba-f901a7281a57" providerId="ADAL" clId="{57DB68CC-8DFB-AD4A-859C-14B13C7811DA}" dt="2023-11-30T18:02:29.834" v="6084" actId="2696"/>
        <pc:sldMkLst>
          <pc:docMk/>
          <pc:sldMk cId="755490514" sldId="291"/>
        </pc:sldMkLst>
        <pc:spChg chg="mod">
          <ac:chgData name="SEIDEL, ADAM (Student)" userId="fc5ea121-b5a5-43ed-97ba-f901a7281a57" providerId="ADAL" clId="{57DB68CC-8DFB-AD4A-859C-14B13C7811DA}" dt="2023-11-30T17:50:30.767" v="5700" actId="20577"/>
          <ac:spMkLst>
            <pc:docMk/>
            <pc:sldMk cId="755490514" sldId="291"/>
            <ac:spMk id="2" creationId="{E806154D-7086-D00C-DD0C-C784427092F5}"/>
          </ac:spMkLst>
        </pc:spChg>
        <pc:picChg chg="add del mod">
          <ac:chgData name="SEIDEL, ADAM (Student)" userId="fc5ea121-b5a5-43ed-97ba-f901a7281a57" providerId="ADAL" clId="{57DB68CC-8DFB-AD4A-859C-14B13C7811DA}" dt="2023-11-30T18:02:28.562" v="6083" actId="478"/>
          <ac:picMkLst>
            <pc:docMk/>
            <pc:sldMk cId="755490514" sldId="291"/>
            <ac:picMk id="5" creationId="{969CC13C-31F9-F73E-1ACF-03F872925D64}"/>
          </ac:picMkLst>
        </pc:picChg>
        <pc:picChg chg="add mod">
          <ac:chgData name="SEIDEL, ADAM (Student)" userId="fc5ea121-b5a5-43ed-97ba-f901a7281a57" providerId="ADAL" clId="{57DB68CC-8DFB-AD4A-859C-14B13C7811DA}" dt="2023-11-30T18:00:41.451" v="6025"/>
          <ac:picMkLst>
            <pc:docMk/>
            <pc:sldMk cId="755490514" sldId="291"/>
            <ac:picMk id="6" creationId="{5D432897-E5D5-AFE8-7371-500174850750}"/>
          </ac:picMkLst>
        </pc:picChg>
      </pc:sldChg>
      <pc:sldChg chg="addSp delSp modSp add mod modTransition modAnim modNotesTx">
        <pc:chgData name="SEIDEL, ADAM (Student)" userId="fc5ea121-b5a5-43ed-97ba-f901a7281a57" providerId="ADAL" clId="{57DB68CC-8DFB-AD4A-859C-14B13C7811DA}" dt="2023-11-30T18:33:48.468" v="6553"/>
        <pc:sldMkLst>
          <pc:docMk/>
          <pc:sldMk cId="3854645559" sldId="292"/>
        </pc:sldMkLst>
        <pc:spChg chg="mod">
          <ac:chgData name="SEIDEL, ADAM (Student)" userId="fc5ea121-b5a5-43ed-97ba-f901a7281a57" providerId="ADAL" clId="{57DB68CC-8DFB-AD4A-859C-14B13C7811DA}" dt="2023-11-30T18:20:17.229" v="6491" actId="20577"/>
          <ac:spMkLst>
            <pc:docMk/>
            <pc:sldMk cId="3854645559" sldId="292"/>
            <ac:spMk id="2" creationId="{AB173890-AFEE-2FA5-1FA0-B7B6C2196A23}"/>
          </ac:spMkLst>
        </pc:spChg>
        <pc:spChg chg="add mod">
          <ac:chgData name="SEIDEL, ADAM (Student)" userId="fc5ea121-b5a5-43ed-97ba-f901a7281a57" providerId="ADAL" clId="{57DB68CC-8DFB-AD4A-859C-14B13C7811DA}" dt="2023-11-30T18:21:37.300" v="6523" actId="1076"/>
          <ac:spMkLst>
            <pc:docMk/>
            <pc:sldMk cId="3854645559" sldId="292"/>
            <ac:spMk id="5" creationId="{D358ABC1-7635-3CD3-53D9-CDA4B93D4D21}"/>
          </ac:spMkLst>
        </pc:spChg>
        <pc:spChg chg="add del mod">
          <ac:chgData name="SEIDEL, ADAM (Student)" userId="fc5ea121-b5a5-43ed-97ba-f901a7281a57" providerId="ADAL" clId="{57DB68CC-8DFB-AD4A-859C-14B13C7811DA}" dt="2023-11-30T18:11:21.920" v="6261" actId="478"/>
          <ac:spMkLst>
            <pc:docMk/>
            <pc:sldMk cId="3854645559" sldId="292"/>
            <ac:spMk id="7" creationId="{9F2478D1-B0AE-D3FA-1EFF-E0A87D88EE68}"/>
          </ac:spMkLst>
        </pc:spChg>
        <pc:spChg chg="add mod">
          <ac:chgData name="SEIDEL, ADAM (Student)" userId="fc5ea121-b5a5-43ed-97ba-f901a7281a57" providerId="ADAL" clId="{57DB68CC-8DFB-AD4A-859C-14B13C7811DA}" dt="2023-11-30T18:21:33.234" v="6521" actId="20577"/>
          <ac:spMkLst>
            <pc:docMk/>
            <pc:sldMk cId="3854645559" sldId="292"/>
            <ac:spMk id="14" creationId="{3CE2C728-3CB4-7660-4250-AB9E6289CB88}"/>
          </ac:spMkLst>
        </pc:spChg>
        <pc:grpChg chg="del">
          <ac:chgData name="SEIDEL, ADAM (Student)" userId="fc5ea121-b5a5-43ed-97ba-f901a7281a57" providerId="ADAL" clId="{57DB68CC-8DFB-AD4A-859C-14B13C7811DA}" dt="2023-11-30T18:02:07.865" v="6062" actId="478"/>
          <ac:grpSpMkLst>
            <pc:docMk/>
            <pc:sldMk cId="3854645559" sldId="292"/>
            <ac:grpSpMk id="4" creationId="{95476BB0-942F-7B4E-CA95-ADE5AD439623}"/>
          </ac:grpSpMkLst>
        </pc:grpChg>
        <pc:grpChg chg="add mod">
          <ac:chgData name="SEIDEL, ADAM (Student)" userId="fc5ea121-b5a5-43ed-97ba-f901a7281a57" providerId="ADAL" clId="{57DB68CC-8DFB-AD4A-859C-14B13C7811DA}" dt="2023-11-30T18:21:47.668" v="6525" actId="1076"/>
          <ac:grpSpMkLst>
            <pc:docMk/>
            <pc:sldMk cId="3854645559" sldId="292"/>
            <ac:grpSpMk id="22" creationId="{6662C444-8A7D-2F21-C504-871C3D3A4232}"/>
          </ac:grpSpMkLst>
        </pc:grpChg>
        <pc:picChg chg="add mod">
          <ac:chgData name="SEIDEL, ADAM (Student)" userId="fc5ea121-b5a5-43ed-97ba-f901a7281a57" providerId="ADAL" clId="{57DB68CC-8DFB-AD4A-859C-14B13C7811DA}" dt="2023-11-30T18:21:52.286" v="6528" actId="1076"/>
          <ac:picMkLst>
            <pc:docMk/>
            <pc:sldMk cId="3854645559" sldId="292"/>
            <ac:picMk id="3" creationId="{73B60B3A-7425-EB27-32E9-229F85323061}"/>
          </ac:picMkLst>
        </pc:picChg>
        <pc:picChg chg="mod">
          <ac:chgData name="SEIDEL, ADAM (Student)" userId="fc5ea121-b5a5-43ed-97ba-f901a7281a57" providerId="ADAL" clId="{57DB68CC-8DFB-AD4A-859C-14B13C7811DA}" dt="2023-11-30T18:33:48.468" v="6553"/>
          <ac:picMkLst>
            <pc:docMk/>
            <pc:sldMk cId="3854645559" sldId="292"/>
            <ac:picMk id="17" creationId="{F6A220AD-0A84-A39C-7595-02B91CD32DBC}"/>
          </ac:picMkLst>
        </pc:picChg>
      </pc:sldChg>
      <pc:sldChg chg="addSp delSp modSp add mod ord modNotesTx">
        <pc:chgData name="SEIDEL, ADAM (Student)" userId="fc5ea121-b5a5-43ed-97ba-f901a7281a57" providerId="ADAL" clId="{57DB68CC-8DFB-AD4A-859C-14B13C7811DA}" dt="2023-11-30T18:22:07.529" v="6539" actId="20577"/>
        <pc:sldMkLst>
          <pc:docMk/>
          <pc:sldMk cId="1112802390" sldId="293"/>
        </pc:sldMkLst>
        <pc:spChg chg="mod">
          <ac:chgData name="SEIDEL, ADAM (Student)" userId="fc5ea121-b5a5-43ed-97ba-f901a7281a57" providerId="ADAL" clId="{57DB68CC-8DFB-AD4A-859C-14B13C7811DA}" dt="2023-11-30T18:20:29.740" v="6507" actId="20577"/>
          <ac:spMkLst>
            <pc:docMk/>
            <pc:sldMk cId="1112802390" sldId="293"/>
            <ac:spMk id="2" creationId="{AB173890-AFEE-2FA5-1FA0-B7B6C2196A23}"/>
          </ac:spMkLst>
        </pc:spChg>
        <pc:spChg chg="mod">
          <ac:chgData name="SEIDEL, ADAM (Student)" userId="fc5ea121-b5a5-43ed-97ba-f901a7281a57" providerId="ADAL" clId="{57DB68CC-8DFB-AD4A-859C-14B13C7811DA}" dt="2023-11-30T18:21:57.843" v="6529"/>
          <ac:spMkLst>
            <pc:docMk/>
            <pc:sldMk cId="1112802390" sldId="293"/>
            <ac:spMk id="7" creationId="{029E4EF3-3632-2F62-FC67-987E02C9BDFA}"/>
          </ac:spMkLst>
        </pc:spChg>
        <pc:spChg chg="mod">
          <ac:chgData name="SEIDEL, ADAM (Student)" userId="fc5ea121-b5a5-43ed-97ba-f901a7281a57" providerId="ADAL" clId="{57DB68CC-8DFB-AD4A-859C-14B13C7811DA}" dt="2023-11-30T18:22:07.529" v="6539" actId="20577"/>
          <ac:spMkLst>
            <pc:docMk/>
            <pc:sldMk cId="1112802390" sldId="293"/>
            <ac:spMk id="8" creationId="{F6F1479D-97C3-FC45-3509-665ED284A6D5}"/>
          </ac:spMkLst>
        </pc:spChg>
        <pc:grpChg chg="add mod">
          <ac:chgData name="SEIDEL, ADAM (Student)" userId="fc5ea121-b5a5-43ed-97ba-f901a7281a57" providerId="ADAL" clId="{57DB68CC-8DFB-AD4A-859C-14B13C7811DA}" dt="2023-11-30T18:22:04.907" v="6533" actId="1076"/>
          <ac:grpSpMkLst>
            <pc:docMk/>
            <pc:sldMk cId="1112802390" sldId="293"/>
            <ac:grpSpMk id="6" creationId="{3670FC16-9A7D-D11A-D699-F3894BF26355}"/>
          </ac:grpSpMkLst>
        </pc:grpChg>
        <pc:picChg chg="del">
          <ac:chgData name="SEIDEL, ADAM (Student)" userId="fc5ea121-b5a5-43ed-97ba-f901a7281a57" providerId="ADAL" clId="{57DB68CC-8DFB-AD4A-859C-14B13C7811DA}" dt="2023-11-30T18:02:34.162" v="6086" actId="478"/>
          <ac:picMkLst>
            <pc:docMk/>
            <pc:sldMk cId="1112802390" sldId="293"/>
            <ac:picMk id="3" creationId="{73B60B3A-7425-EB27-32E9-229F85323061}"/>
          </ac:picMkLst>
        </pc:picChg>
        <pc:picChg chg="add mod">
          <ac:chgData name="SEIDEL, ADAM (Student)" userId="fc5ea121-b5a5-43ed-97ba-f901a7281a57" providerId="ADAL" clId="{57DB68CC-8DFB-AD4A-859C-14B13C7811DA}" dt="2023-11-30T18:22:00.416" v="6530" actId="1076"/>
          <ac:picMkLst>
            <pc:docMk/>
            <pc:sldMk cId="1112802390" sldId="293"/>
            <ac:picMk id="4" creationId="{1B380AD3-A964-34A8-50E3-5BC0472924CC}"/>
          </ac:picMkLst>
        </pc:picChg>
        <pc:picChg chg="add mod">
          <ac:chgData name="SEIDEL, ADAM (Student)" userId="fc5ea121-b5a5-43ed-97ba-f901a7281a57" providerId="ADAL" clId="{57DB68CC-8DFB-AD4A-859C-14B13C7811DA}" dt="2023-11-30T18:21:23.591" v="6509"/>
          <ac:picMkLst>
            <pc:docMk/>
            <pc:sldMk cId="1112802390" sldId="293"/>
            <ac:picMk id="5" creationId="{A1D4DACC-A0D3-CB32-BF90-437A48F7FDB4}"/>
          </ac:picMkLst>
        </pc:picChg>
        <pc:picChg chg="del">
          <ac:chgData name="SEIDEL, ADAM (Student)" userId="fc5ea121-b5a5-43ed-97ba-f901a7281a57" providerId="ADAL" clId="{57DB68CC-8DFB-AD4A-859C-14B13C7811DA}" dt="2023-11-30T18:17:08.446" v="6475" actId="478"/>
          <ac:picMkLst>
            <pc:docMk/>
            <pc:sldMk cId="1112802390" sldId="293"/>
            <ac:picMk id="17" creationId="{F6A220AD-0A84-A39C-7595-02B91CD32DBC}"/>
          </ac:picMkLst>
        </pc:picChg>
      </pc:sldChg>
      <pc:sldChg chg="addSp delSp modSp add mod modTransition delAnim modAnim modNotesTx">
        <pc:chgData name="SEIDEL, ADAM (Student)" userId="fc5ea121-b5a5-43ed-97ba-f901a7281a57" providerId="ADAL" clId="{57DB68CC-8DFB-AD4A-859C-14B13C7811DA}" dt="2023-11-30T18:32:44.933" v="6549"/>
        <pc:sldMkLst>
          <pc:docMk/>
          <pc:sldMk cId="236039563" sldId="294"/>
        </pc:sldMkLst>
        <pc:spChg chg="add mod">
          <ac:chgData name="SEIDEL, ADAM (Student)" userId="fc5ea121-b5a5-43ed-97ba-f901a7281a57" providerId="ADAL" clId="{57DB68CC-8DFB-AD4A-859C-14B13C7811DA}" dt="2023-11-30T18:11:09.175" v="6255" actId="313"/>
          <ac:spMkLst>
            <pc:docMk/>
            <pc:sldMk cId="236039563" sldId="294"/>
            <ac:spMk id="4" creationId="{4C7F290A-EDD7-F8C1-3A52-1DADF0AC6927}"/>
          </ac:spMkLst>
        </pc:spChg>
        <pc:spChg chg="mod">
          <ac:chgData name="SEIDEL, ADAM (Student)" userId="fc5ea121-b5a5-43ed-97ba-f901a7281a57" providerId="ADAL" clId="{57DB68CC-8DFB-AD4A-859C-14B13C7811DA}" dt="2023-11-30T18:11:05.752" v="6254" actId="313"/>
          <ac:spMkLst>
            <pc:docMk/>
            <pc:sldMk cId="236039563" sldId="294"/>
            <ac:spMk id="8" creationId="{1B01626E-78D6-46C9-A59C-E7489E93A443}"/>
          </ac:spMkLst>
        </pc:spChg>
        <pc:spChg chg="del topLvl">
          <ac:chgData name="SEIDEL, ADAM (Student)" userId="fc5ea121-b5a5-43ed-97ba-f901a7281a57" providerId="ADAL" clId="{57DB68CC-8DFB-AD4A-859C-14B13C7811DA}" dt="2023-11-30T18:07:57.913" v="6149" actId="478"/>
          <ac:spMkLst>
            <pc:docMk/>
            <pc:sldMk cId="236039563" sldId="294"/>
            <ac:spMk id="10" creationId="{232DCD1D-C7B3-546C-ACBD-171B31BE5FB7}"/>
          </ac:spMkLst>
        </pc:spChg>
        <pc:spChg chg="del topLvl">
          <ac:chgData name="SEIDEL, ADAM (Student)" userId="fc5ea121-b5a5-43ed-97ba-f901a7281a57" providerId="ADAL" clId="{57DB68CC-8DFB-AD4A-859C-14B13C7811DA}" dt="2023-11-30T18:07:56.416" v="6148" actId="478"/>
          <ac:spMkLst>
            <pc:docMk/>
            <pc:sldMk cId="236039563" sldId="294"/>
            <ac:spMk id="15" creationId="{9D7BB9E6-0340-74F3-0BF7-089A0CCF91C9}"/>
          </ac:spMkLst>
        </pc:spChg>
        <pc:grpChg chg="del">
          <ac:chgData name="SEIDEL, ADAM (Student)" userId="fc5ea121-b5a5-43ed-97ba-f901a7281a57" providerId="ADAL" clId="{57DB68CC-8DFB-AD4A-859C-14B13C7811DA}" dt="2023-11-30T18:08:00.761" v="6151" actId="478"/>
          <ac:grpSpMkLst>
            <pc:docMk/>
            <pc:sldMk cId="236039563" sldId="294"/>
            <ac:grpSpMk id="22" creationId="{A483029E-17D1-E1B3-2291-F86B700E289D}"/>
          </ac:grpSpMkLst>
        </pc:grpChg>
        <pc:grpChg chg="del">
          <ac:chgData name="SEIDEL, ADAM (Student)" userId="fc5ea121-b5a5-43ed-97ba-f901a7281a57" providerId="ADAL" clId="{57DB68CC-8DFB-AD4A-859C-14B13C7811DA}" dt="2023-11-30T18:07:56.416" v="6148" actId="478"/>
          <ac:grpSpMkLst>
            <pc:docMk/>
            <pc:sldMk cId="236039563" sldId="294"/>
            <ac:grpSpMk id="25" creationId="{C227816C-759E-EB35-ECCA-FAA45E059CF8}"/>
          </ac:grpSpMkLst>
        </pc:grpChg>
        <pc:grpChg chg="del">
          <ac:chgData name="SEIDEL, ADAM (Student)" userId="fc5ea121-b5a5-43ed-97ba-f901a7281a57" providerId="ADAL" clId="{57DB68CC-8DFB-AD4A-859C-14B13C7811DA}" dt="2023-11-30T18:08:01.516" v="6152" actId="478"/>
          <ac:grpSpMkLst>
            <pc:docMk/>
            <pc:sldMk cId="236039563" sldId="294"/>
            <ac:grpSpMk id="27" creationId="{B9C4D453-6121-AA24-E8FF-2D55154362B9}"/>
          </ac:grpSpMkLst>
        </pc:grpChg>
        <pc:picChg chg="add mod modCrop">
          <ac:chgData name="SEIDEL, ADAM (Student)" userId="fc5ea121-b5a5-43ed-97ba-f901a7281a57" providerId="ADAL" clId="{57DB68CC-8DFB-AD4A-859C-14B13C7811DA}" dt="2023-11-30T18:09:37.509" v="6156" actId="1076"/>
          <ac:picMkLst>
            <pc:docMk/>
            <pc:sldMk cId="236039563" sldId="294"/>
            <ac:picMk id="3" creationId="{498290ED-FBEA-C92C-8BE3-98B1E05B5C62}"/>
          </ac:picMkLst>
        </pc:picChg>
        <pc:picChg chg="mod">
          <ac:chgData name="SEIDEL, ADAM (Student)" userId="fc5ea121-b5a5-43ed-97ba-f901a7281a57" providerId="ADAL" clId="{57DB68CC-8DFB-AD4A-859C-14B13C7811DA}" dt="2023-11-30T18:32:44.933" v="6549"/>
          <ac:picMkLst>
            <pc:docMk/>
            <pc:sldMk cId="236039563" sldId="294"/>
            <ac:picMk id="17" creationId="{F6A220AD-0A84-A39C-7595-02B91CD32DBC}"/>
          </ac:picMkLst>
        </pc:picChg>
        <pc:picChg chg="del">
          <ac:chgData name="SEIDEL, ADAM (Student)" userId="fc5ea121-b5a5-43ed-97ba-f901a7281a57" providerId="ADAL" clId="{57DB68CC-8DFB-AD4A-859C-14B13C7811DA}" dt="2023-11-30T18:07:59.659" v="6150" actId="478"/>
          <ac:picMkLst>
            <pc:docMk/>
            <pc:sldMk cId="236039563" sldId="294"/>
            <ac:picMk id="30" creationId="{7BEB7BFF-B53C-61A2-224C-14C9AC894C56}"/>
          </ac:picMkLst>
        </pc:picChg>
      </pc:sldChg>
    </pc:docChg>
  </pc:docChgLst>
  <pc:docChgLst>
    <pc:chgData name="PANG, JUSTIN C.N. (Student)" userId="S::gjzt58@durham.ac.uk::3363b4fb-02f5-49c4-bb35-318ec879572e" providerId="AD" clId="Web-{D27C6B21-47F0-5F9B-A596-A20401D8624C}"/>
    <pc:docChg chg="modSld">
      <pc:chgData name="PANG, JUSTIN C.N. (Student)" userId="S::gjzt58@durham.ac.uk::3363b4fb-02f5-49c4-bb35-318ec879572e" providerId="AD" clId="Web-{D27C6B21-47F0-5F9B-A596-A20401D8624C}" dt="2023-12-01T17:45:26.036" v="278" actId="1076"/>
      <pc:docMkLst>
        <pc:docMk/>
      </pc:docMkLst>
      <pc:sldChg chg="modSp">
        <pc:chgData name="PANG, JUSTIN C.N. (Student)" userId="S::gjzt58@durham.ac.uk::3363b4fb-02f5-49c4-bb35-318ec879572e" providerId="AD" clId="Web-{D27C6B21-47F0-5F9B-A596-A20401D8624C}" dt="2023-12-01T17:23:14.951" v="10" actId="20577"/>
        <pc:sldMkLst>
          <pc:docMk/>
          <pc:sldMk cId="1553791224" sldId="270"/>
        </pc:sldMkLst>
        <pc:spChg chg="mod">
          <ac:chgData name="PANG, JUSTIN C.N. (Student)" userId="S::gjzt58@durham.ac.uk::3363b4fb-02f5-49c4-bb35-318ec879572e" providerId="AD" clId="Web-{D27C6B21-47F0-5F9B-A596-A20401D8624C}" dt="2023-12-01T17:23:14.951" v="10" actId="20577"/>
          <ac:spMkLst>
            <pc:docMk/>
            <pc:sldMk cId="1553791224" sldId="270"/>
            <ac:spMk id="12" creationId="{AE8B8A90-012E-B00F-FAD2-04A67F901A89}"/>
          </ac:spMkLst>
        </pc:spChg>
        <pc:graphicFrameChg chg="modGraphic">
          <ac:chgData name="PANG, JUSTIN C.N. (Student)" userId="S::gjzt58@durham.ac.uk::3363b4fb-02f5-49c4-bb35-318ec879572e" providerId="AD" clId="Web-{D27C6B21-47F0-5F9B-A596-A20401D8624C}" dt="2023-12-01T17:23:05.122" v="9" actId="20577"/>
          <ac:graphicFrameMkLst>
            <pc:docMk/>
            <pc:sldMk cId="1553791224" sldId="270"/>
            <ac:graphicFrameMk id="52" creationId="{1C505FF6-E387-8B98-29F5-90EE836DD9AD}"/>
          </ac:graphicFrameMkLst>
        </pc:graphicFrameChg>
      </pc:sldChg>
      <pc:sldChg chg="addSp delSp modSp mod setBg modClrScheme delDesignElem chgLayout">
        <pc:chgData name="PANG, JUSTIN C.N. (Student)" userId="S::gjzt58@durham.ac.uk::3363b4fb-02f5-49c4-bb35-318ec879572e" providerId="AD" clId="Web-{D27C6B21-47F0-5F9B-A596-A20401D8624C}" dt="2023-12-01T17:45:26.036" v="278" actId="1076"/>
        <pc:sldMkLst>
          <pc:docMk/>
          <pc:sldMk cId="3293110132" sldId="281"/>
        </pc:sldMkLst>
        <pc:spChg chg="mod ord">
          <ac:chgData name="PANG, JUSTIN C.N. (Student)" userId="S::gjzt58@durham.ac.uk::3363b4fb-02f5-49c4-bb35-318ec879572e" providerId="AD" clId="Web-{D27C6B21-47F0-5F9B-A596-A20401D8624C}" dt="2023-12-01T17:45:07.051" v="274" actId="1076"/>
          <ac:spMkLst>
            <pc:docMk/>
            <pc:sldMk cId="3293110132" sldId="281"/>
            <ac:spMk id="2" creationId="{FA0E1F15-9D7E-2A3A-F7C8-D24610013E73}"/>
          </ac:spMkLst>
        </pc:spChg>
        <pc:spChg chg="mod">
          <ac:chgData name="PANG, JUSTIN C.N. (Student)" userId="S::gjzt58@durham.ac.uk::3363b4fb-02f5-49c4-bb35-318ec879572e" providerId="AD" clId="Web-{D27C6B21-47F0-5F9B-A596-A20401D8624C}" dt="2023-12-01T17:40:01.058" v="244" actId="1076"/>
          <ac:spMkLst>
            <pc:docMk/>
            <pc:sldMk cId="3293110132" sldId="281"/>
            <ac:spMk id="3" creationId="{D2694239-C307-F0B6-E10F-4B666079D90C}"/>
          </ac:spMkLst>
        </pc:spChg>
        <pc:spChg chg="mod">
          <ac:chgData name="PANG, JUSTIN C.N. (Student)" userId="S::gjzt58@durham.ac.uk::3363b4fb-02f5-49c4-bb35-318ec879572e" providerId="AD" clId="Web-{D27C6B21-47F0-5F9B-A596-A20401D8624C}" dt="2023-12-01T17:40:15.793" v="245"/>
          <ac:spMkLst>
            <pc:docMk/>
            <pc:sldMk cId="3293110132" sldId="281"/>
            <ac:spMk id="4" creationId="{FC654AF5-C190-4121-5EA4-DAC396CEE777}"/>
          </ac:spMkLst>
        </pc:spChg>
        <pc:spChg chg="mod">
          <ac:chgData name="PANG, JUSTIN C.N. (Student)" userId="S::gjzt58@durham.ac.uk::3363b4fb-02f5-49c4-bb35-318ec879572e" providerId="AD" clId="Web-{D27C6B21-47F0-5F9B-A596-A20401D8624C}" dt="2023-12-01T17:42:20.765" v="258"/>
          <ac:spMkLst>
            <pc:docMk/>
            <pc:sldMk cId="3293110132" sldId="281"/>
            <ac:spMk id="5" creationId="{F361CC92-BAB4-F480-8F9A-24314275E380}"/>
          </ac:spMkLst>
        </pc:spChg>
        <pc:spChg chg="add mod">
          <ac:chgData name="PANG, JUSTIN C.N. (Student)" userId="S::gjzt58@durham.ac.uk::3363b4fb-02f5-49c4-bb35-318ec879572e" providerId="AD" clId="Web-{D27C6B21-47F0-5F9B-A596-A20401D8624C}" dt="2023-12-01T17:39:51.667" v="243"/>
          <ac:spMkLst>
            <pc:docMk/>
            <pc:sldMk cId="3293110132" sldId="281"/>
            <ac:spMk id="6" creationId="{83651680-4702-1A41-B46B-35E3F1AD083B}"/>
          </ac:spMkLst>
        </pc:spChg>
        <pc:spChg chg="add del">
          <ac:chgData name="PANG, JUSTIN C.N. (Student)" userId="S::gjzt58@durham.ac.uk::3363b4fb-02f5-49c4-bb35-318ec879572e" providerId="AD" clId="Web-{D27C6B21-47F0-5F9B-A596-A20401D8624C}" dt="2023-12-01T17:43:19.814" v="261"/>
          <ac:spMkLst>
            <pc:docMk/>
            <pc:sldMk cId="3293110132" sldId="281"/>
            <ac:spMk id="7" creationId="{9A3D0CE2-91FF-49B3-A5D8-181E900D7501}"/>
          </ac:spMkLst>
        </pc:spChg>
        <pc:spChg chg="add mod">
          <ac:chgData name="PANG, JUSTIN C.N. (Student)" userId="S::gjzt58@durham.ac.uk::3363b4fb-02f5-49c4-bb35-318ec879572e" providerId="AD" clId="Web-{D27C6B21-47F0-5F9B-A596-A20401D8624C}" dt="2023-12-01T17:39:27.916" v="240" actId="1076"/>
          <ac:spMkLst>
            <pc:docMk/>
            <pc:sldMk cId="3293110132" sldId="281"/>
            <ac:spMk id="8" creationId="{318E2936-BD6C-EF7A-F860-17BABF08B89B}"/>
          </ac:spMkLst>
        </pc:spChg>
        <pc:spChg chg="add del">
          <ac:chgData name="PANG, JUSTIN C.N. (Student)" userId="S::gjzt58@durham.ac.uk::3363b4fb-02f5-49c4-bb35-318ec879572e" providerId="AD" clId="Web-{D27C6B21-47F0-5F9B-A596-A20401D8624C}" dt="2023-12-01T17:43:19.814" v="261"/>
          <ac:spMkLst>
            <pc:docMk/>
            <pc:sldMk cId="3293110132" sldId="281"/>
            <ac:spMk id="9" creationId="{58AEBD96-C315-4F53-9D9E-0E20E993EBFA}"/>
          </ac:spMkLst>
        </pc:spChg>
        <pc:spChg chg="add del">
          <ac:chgData name="PANG, JUSTIN C.N. (Student)" userId="S::gjzt58@durham.ac.uk::3363b4fb-02f5-49c4-bb35-318ec879572e" providerId="AD" clId="Web-{D27C6B21-47F0-5F9B-A596-A20401D8624C}" dt="2023-12-01T17:43:19.814" v="261"/>
          <ac:spMkLst>
            <pc:docMk/>
            <pc:sldMk cId="3293110132" sldId="281"/>
            <ac:spMk id="11" creationId="{78916AAA-66F6-4DFA-88ED-7E27CF6B8DAD}"/>
          </ac:spMkLst>
        </pc:spChg>
        <pc:spChg chg="add mod">
          <ac:chgData name="PANG, JUSTIN C.N. (Student)" userId="S::gjzt58@durham.ac.uk::3363b4fb-02f5-49c4-bb35-318ec879572e" providerId="AD" clId="Web-{D27C6B21-47F0-5F9B-A596-A20401D8624C}" dt="2023-12-01T17:40:37.278" v="247"/>
          <ac:spMkLst>
            <pc:docMk/>
            <pc:sldMk cId="3293110132" sldId="281"/>
            <ac:spMk id="12" creationId="{51725DCA-2BB4-1B3E-D766-487E505C1DA6}"/>
          </ac:spMkLst>
        </pc:spChg>
        <pc:spChg chg="add del">
          <ac:chgData name="PANG, JUSTIN C.N. (Student)" userId="S::gjzt58@durham.ac.uk::3363b4fb-02f5-49c4-bb35-318ec879572e" providerId="AD" clId="Web-{D27C6B21-47F0-5F9B-A596-A20401D8624C}" dt="2023-12-01T17:43:19.814" v="261"/>
          <ac:spMkLst>
            <pc:docMk/>
            <pc:sldMk cId="3293110132" sldId="281"/>
            <ac:spMk id="17" creationId="{E15AAB4E-1AF6-4A73-9822-087B0F4ED5A8}"/>
          </ac:spMkLst>
        </pc:spChg>
        <pc:spChg chg="add mod">
          <ac:chgData name="PANG, JUSTIN C.N. (Student)" userId="S::gjzt58@durham.ac.uk::3363b4fb-02f5-49c4-bb35-318ec879572e" providerId="AD" clId="Web-{D27C6B21-47F0-5F9B-A596-A20401D8624C}" dt="2023-12-01T17:45:26.036" v="278" actId="1076"/>
          <ac:spMkLst>
            <pc:docMk/>
            <pc:sldMk cId="3293110132" sldId="281"/>
            <ac:spMk id="18" creationId="{8D932E7F-E06F-F261-73CB-DE2FB2CCD297}"/>
          </ac:spMkLst>
        </pc:spChg>
        <pc:spChg chg="add del">
          <ac:chgData name="PANG, JUSTIN C.N. (Student)" userId="S::gjzt58@durham.ac.uk::3363b4fb-02f5-49c4-bb35-318ec879572e" providerId="AD" clId="Web-{D27C6B21-47F0-5F9B-A596-A20401D8624C}" dt="2023-12-01T17:43:19.814" v="261"/>
          <ac:spMkLst>
            <pc:docMk/>
            <pc:sldMk cId="3293110132" sldId="281"/>
            <ac:spMk id="19" creationId="{3FD794DA-8ACE-4EC4-8EB7-A34B9F6C19EE}"/>
          </ac:spMkLst>
        </pc:spChg>
        <pc:spChg chg="add mod">
          <ac:chgData name="PANG, JUSTIN C.N. (Student)" userId="S::gjzt58@durham.ac.uk::3363b4fb-02f5-49c4-bb35-318ec879572e" providerId="AD" clId="Web-{D27C6B21-47F0-5F9B-A596-A20401D8624C}" dt="2023-12-01T17:40:49.137" v="248"/>
          <ac:spMkLst>
            <pc:docMk/>
            <pc:sldMk cId="3293110132" sldId="281"/>
            <ac:spMk id="20" creationId="{81B06F2A-755F-187E-6852-A682E6FF6952}"/>
          </ac:spMkLst>
        </pc:spChg>
        <pc:spChg chg="add del mod ord">
          <ac:chgData name="PANG, JUSTIN C.N. (Student)" userId="S::gjzt58@durham.ac.uk::3363b4fb-02f5-49c4-bb35-318ec879572e" providerId="AD" clId="Web-{D27C6B21-47F0-5F9B-A596-A20401D8624C}" dt="2023-12-01T17:42:18.531" v="257"/>
          <ac:spMkLst>
            <pc:docMk/>
            <pc:sldMk cId="3293110132" sldId="281"/>
            <ac:spMk id="25" creationId="{37FAA4B9-E3A7-DEC2-801E-0C153916448F}"/>
          </ac:spMkLst>
        </pc:spChg>
        <pc:spChg chg="add del mod ord">
          <ac:chgData name="PANG, JUSTIN C.N. (Student)" userId="S::gjzt58@durham.ac.uk::3363b4fb-02f5-49c4-bb35-318ec879572e" providerId="AD" clId="Web-{D27C6B21-47F0-5F9B-A596-A20401D8624C}" dt="2023-12-01T17:42:18.531" v="257"/>
          <ac:spMkLst>
            <pc:docMk/>
            <pc:sldMk cId="3293110132" sldId="281"/>
            <ac:spMk id="26" creationId="{C2A4DDFD-9FDA-9DF6-8601-9D31DC7A7169}"/>
          </ac:spMkLst>
        </pc:spChg>
        <pc:spChg chg="add del mod ord">
          <ac:chgData name="PANG, JUSTIN C.N. (Student)" userId="S::gjzt58@durham.ac.uk::3363b4fb-02f5-49c4-bb35-318ec879572e" providerId="AD" clId="Web-{D27C6B21-47F0-5F9B-A596-A20401D8624C}" dt="2023-12-01T17:42:17.249" v="256"/>
          <ac:spMkLst>
            <pc:docMk/>
            <pc:sldMk cId="3293110132" sldId="281"/>
            <ac:spMk id="27" creationId="{BDEE0187-369B-1610-7844-E1B689F91AAB}"/>
          </ac:spMkLst>
        </pc:spChg>
        <pc:spChg chg="add del mod ord">
          <ac:chgData name="PANG, JUSTIN C.N. (Student)" userId="S::gjzt58@durham.ac.uk::3363b4fb-02f5-49c4-bb35-318ec879572e" providerId="AD" clId="Web-{D27C6B21-47F0-5F9B-A596-A20401D8624C}" dt="2023-12-01T17:42:17.249" v="256"/>
          <ac:spMkLst>
            <pc:docMk/>
            <pc:sldMk cId="3293110132" sldId="281"/>
            <ac:spMk id="28" creationId="{3357EC56-0BA4-507C-9A0E-ACA3B1F93196}"/>
          </ac:spMkLst>
        </pc:spChg>
        <pc:grpChg chg="add del">
          <ac:chgData name="PANG, JUSTIN C.N. (Student)" userId="S::gjzt58@durham.ac.uk::3363b4fb-02f5-49c4-bb35-318ec879572e" providerId="AD" clId="Web-{D27C6B21-47F0-5F9B-A596-A20401D8624C}" dt="2023-12-01T17:43:19.814" v="261"/>
          <ac:grpSpMkLst>
            <pc:docMk/>
            <pc:sldMk cId="3293110132" sldId="281"/>
            <ac:grpSpMk id="13" creationId="{A137D43F-BAD6-47F1-AA65-AEEA38A2FF30}"/>
          </ac:grpSpMkLst>
        </pc:grpChg>
        <pc:cxnChg chg="mod">
          <ac:chgData name="PANG, JUSTIN C.N. (Student)" userId="S::gjzt58@durham.ac.uk::3363b4fb-02f5-49c4-bb35-318ec879572e" providerId="AD" clId="Web-{D27C6B21-47F0-5F9B-A596-A20401D8624C}" dt="2023-12-01T17:40:15.793" v="245"/>
          <ac:cxnSpMkLst>
            <pc:docMk/>
            <pc:sldMk cId="3293110132" sldId="281"/>
            <ac:cxnSpMk id="10" creationId="{AF086D91-2F7B-47B7-2430-4598C08A5F61}"/>
          </ac:cxnSpMkLst>
        </pc:cxnChg>
        <pc:cxnChg chg="add del mod">
          <ac:chgData name="PANG, JUSTIN C.N. (Student)" userId="S::gjzt58@durham.ac.uk::3363b4fb-02f5-49c4-bb35-318ec879572e" providerId="AD" clId="Web-{D27C6B21-47F0-5F9B-A596-A20401D8624C}" dt="2023-12-01T17:33:05.499" v="171"/>
          <ac:cxnSpMkLst>
            <pc:docMk/>
            <pc:sldMk cId="3293110132" sldId="281"/>
            <ac:cxnSpMk id="21" creationId="{EEA0DEAF-07AA-B44A-A8D3-54CEB542713D}"/>
          </ac:cxnSpMkLst>
        </pc:cxnChg>
        <pc:cxnChg chg="add mod">
          <ac:chgData name="PANG, JUSTIN C.N. (Student)" userId="S::gjzt58@durham.ac.uk::3363b4fb-02f5-49c4-bb35-318ec879572e" providerId="AD" clId="Web-{D27C6B21-47F0-5F9B-A596-A20401D8624C}" dt="2023-12-01T17:39:51.667" v="243"/>
          <ac:cxnSpMkLst>
            <pc:docMk/>
            <pc:sldMk cId="3293110132" sldId="281"/>
            <ac:cxnSpMk id="22" creationId="{50289DE3-5D20-CA64-5F6D-F5AB7BF0D609}"/>
          </ac:cxnSpMkLst>
        </pc:cxnChg>
        <pc:cxnChg chg="add mod">
          <ac:chgData name="PANG, JUSTIN C.N. (Student)" userId="S::gjzt58@durham.ac.uk::3363b4fb-02f5-49c4-bb35-318ec879572e" providerId="AD" clId="Web-{D27C6B21-47F0-5F9B-A596-A20401D8624C}" dt="2023-12-01T17:39:51.667" v="243"/>
          <ac:cxnSpMkLst>
            <pc:docMk/>
            <pc:sldMk cId="3293110132" sldId="281"/>
            <ac:cxnSpMk id="23" creationId="{9C93F5D3-4D8B-63D3-0FAA-DA85CC580C42}"/>
          </ac:cxnSpMkLst>
        </pc:cxnChg>
        <pc:cxnChg chg="add mod">
          <ac:chgData name="PANG, JUSTIN C.N. (Student)" userId="S::gjzt58@durham.ac.uk::3363b4fb-02f5-49c4-bb35-318ec879572e" providerId="AD" clId="Web-{D27C6B21-47F0-5F9B-A596-A20401D8624C}" dt="2023-12-01T17:39:51.667" v="243"/>
          <ac:cxnSpMkLst>
            <pc:docMk/>
            <pc:sldMk cId="3293110132" sldId="281"/>
            <ac:cxnSpMk id="24" creationId="{87631980-0D8D-209B-9CB5-65BFF29F7528}"/>
          </ac:cxnSpMkLst>
        </pc:cxnChg>
      </pc:sldChg>
    </pc:docChg>
  </pc:docChgLst>
  <pc:docChgLst>
    <pc:chgData name="MOSEY, NATHANIEL P. (Student)" userId="S::wjld56@durham.ac.uk::c3af108e-056a-4bb1-8327-70388bc70800" providerId="AD" clId="Web-{4C2EA96E-B111-4E82-975B-669F039B121C}"/>
    <pc:docChg chg="modSld">
      <pc:chgData name="MOSEY, NATHANIEL P. (Student)" userId="S::wjld56@durham.ac.uk::c3af108e-056a-4bb1-8327-70388bc70800" providerId="AD" clId="Web-{4C2EA96E-B111-4E82-975B-669F039B121C}" dt="2023-11-29T13:32:07.097" v="0" actId="1076"/>
      <pc:docMkLst>
        <pc:docMk/>
      </pc:docMkLst>
      <pc:sldChg chg="modSp">
        <pc:chgData name="MOSEY, NATHANIEL P. (Student)" userId="S::wjld56@durham.ac.uk::c3af108e-056a-4bb1-8327-70388bc70800" providerId="AD" clId="Web-{4C2EA96E-B111-4E82-975B-669F039B121C}" dt="2023-11-29T13:32:07.097" v="0" actId="1076"/>
        <pc:sldMkLst>
          <pc:docMk/>
          <pc:sldMk cId="354701396" sldId="272"/>
        </pc:sldMkLst>
        <pc:grpChg chg="mod">
          <ac:chgData name="MOSEY, NATHANIEL P. (Student)" userId="S::wjld56@durham.ac.uk::c3af108e-056a-4bb1-8327-70388bc70800" providerId="AD" clId="Web-{4C2EA96E-B111-4E82-975B-669F039B121C}" dt="2023-11-29T13:32:07.097" v="0" actId="1076"/>
          <ac:grpSpMkLst>
            <pc:docMk/>
            <pc:sldMk cId="354701396" sldId="272"/>
            <ac:grpSpMk id="27" creationId="{B9C4D453-6121-AA24-E8FF-2D55154362B9}"/>
          </ac:grpSpMkLst>
        </pc:grpChg>
      </pc:sldChg>
    </pc:docChg>
  </pc:docChgLst>
  <pc:docChgLst>
    <pc:chgData name="OWEN, TOM B. (Student)" userId="S::zjmq47@durham.ac.uk::d0b0357b-185a-48a1-b88a-0656097c6fa8" providerId="AD" clId="Web-{7EBD7D96-A051-6FD3-A7DB-67738E0C4849}"/>
    <pc:docChg chg="addSld modSld">
      <pc:chgData name="OWEN, TOM B. (Student)" userId="S::zjmq47@durham.ac.uk::d0b0357b-185a-48a1-b88a-0656097c6fa8" providerId="AD" clId="Web-{7EBD7D96-A051-6FD3-A7DB-67738E0C4849}" dt="2023-12-02T11:50:15.125" v="106" actId="1076"/>
      <pc:docMkLst>
        <pc:docMk/>
      </pc:docMkLst>
      <pc:sldChg chg="addSp delSp modSp delAnim">
        <pc:chgData name="OWEN, TOM B. (Student)" userId="S::zjmq47@durham.ac.uk::d0b0357b-185a-48a1-b88a-0656097c6fa8" providerId="AD" clId="Web-{7EBD7D96-A051-6FD3-A7DB-67738E0C4849}" dt="2023-12-02T11:46:49.417" v="54" actId="20577"/>
        <pc:sldMkLst>
          <pc:docMk/>
          <pc:sldMk cId="3085136787" sldId="271"/>
        </pc:sldMkLst>
        <pc:spChg chg="mod">
          <ac:chgData name="OWEN, TOM B. (Student)" userId="S::zjmq47@durham.ac.uk::d0b0357b-185a-48a1-b88a-0656097c6fa8" providerId="AD" clId="Web-{7EBD7D96-A051-6FD3-A7DB-67738E0C4849}" dt="2023-12-02T11:46:49.417" v="54" actId="20577"/>
          <ac:spMkLst>
            <pc:docMk/>
            <pc:sldMk cId="3085136787" sldId="271"/>
            <ac:spMk id="8" creationId="{1B01626E-78D6-46C9-A59C-E7489E93A443}"/>
          </ac:spMkLst>
        </pc:spChg>
        <pc:spChg chg="del">
          <ac:chgData name="OWEN, TOM B. (Student)" userId="S::zjmq47@durham.ac.uk::d0b0357b-185a-48a1-b88a-0656097c6fa8" providerId="AD" clId="Web-{7EBD7D96-A051-6FD3-A7DB-67738E0C4849}" dt="2023-12-02T11:41:11.955" v="9"/>
          <ac:spMkLst>
            <pc:docMk/>
            <pc:sldMk cId="3085136787" sldId="271"/>
            <ac:spMk id="10" creationId="{232DCD1D-C7B3-546C-ACBD-171B31BE5FB7}"/>
          </ac:spMkLst>
        </pc:spChg>
        <pc:spChg chg="del topLvl">
          <ac:chgData name="OWEN, TOM B. (Student)" userId="S::zjmq47@durham.ac.uk::d0b0357b-185a-48a1-b88a-0656097c6fa8" providerId="AD" clId="Web-{7EBD7D96-A051-6FD3-A7DB-67738E0C4849}" dt="2023-12-02T11:41:18.487" v="11"/>
          <ac:spMkLst>
            <pc:docMk/>
            <pc:sldMk cId="3085136787" sldId="271"/>
            <ac:spMk id="14" creationId="{F450FE46-BE2F-BF15-AF9C-12B4262C36D8}"/>
          </ac:spMkLst>
        </pc:spChg>
        <pc:spChg chg="del topLvl">
          <ac:chgData name="OWEN, TOM B. (Student)" userId="S::zjmq47@durham.ac.uk::d0b0357b-185a-48a1-b88a-0656097c6fa8" providerId="AD" clId="Web-{7EBD7D96-A051-6FD3-A7DB-67738E0C4849}" dt="2023-12-02T11:41:16.205" v="10"/>
          <ac:spMkLst>
            <pc:docMk/>
            <pc:sldMk cId="3085136787" sldId="271"/>
            <ac:spMk id="15" creationId="{9D7BB9E6-0340-74F3-0BF7-089A0CCF91C9}"/>
          </ac:spMkLst>
        </pc:spChg>
        <pc:spChg chg="mod">
          <ac:chgData name="OWEN, TOM B. (Student)" userId="S::zjmq47@durham.ac.uk::d0b0357b-185a-48a1-b88a-0656097c6fa8" providerId="AD" clId="Web-{7EBD7D96-A051-6FD3-A7DB-67738E0C4849}" dt="2023-12-02T11:44:09.694" v="30" actId="14100"/>
          <ac:spMkLst>
            <pc:docMk/>
            <pc:sldMk cId="3085136787" sldId="271"/>
            <ac:spMk id="16" creationId="{2E37EF65-6CF6-B2F3-DFDB-F0E16B3CC419}"/>
          </ac:spMkLst>
        </pc:spChg>
        <pc:spChg chg="del mod">
          <ac:chgData name="OWEN, TOM B. (Student)" userId="S::zjmq47@durham.ac.uk::d0b0357b-185a-48a1-b88a-0656097c6fa8" providerId="AD" clId="Web-{7EBD7D96-A051-6FD3-A7DB-67738E0C4849}" dt="2023-12-02T11:45:10.493" v="43"/>
          <ac:spMkLst>
            <pc:docMk/>
            <pc:sldMk cId="3085136787" sldId="271"/>
            <ac:spMk id="17" creationId="{8EAEE289-6B1E-2F2E-2175-3CCB5171FD5E}"/>
          </ac:spMkLst>
        </pc:spChg>
        <pc:spChg chg="mod">
          <ac:chgData name="OWEN, TOM B. (Student)" userId="S::zjmq47@durham.ac.uk::d0b0357b-185a-48a1-b88a-0656097c6fa8" providerId="AD" clId="Web-{7EBD7D96-A051-6FD3-A7DB-67738E0C4849}" dt="2023-12-02T11:45:32.071" v="48" actId="14100"/>
          <ac:spMkLst>
            <pc:docMk/>
            <pc:sldMk cId="3085136787" sldId="271"/>
            <ac:spMk id="18" creationId="{7C88FA1B-9592-F504-FCD9-E1B6D0D285D7}"/>
          </ac:spMkLst>
        </pc:spChg>
        <pc:spChg chg="del topLvl">
          <ac:chgData name="OWEN, TOM B. (Student)" userId="S::zjmq47@durham.ac.uk::d0b0357b-185a-48a1-b88a-0656097c6fa8" providerId="AD" clId="Web-{7EBD7D96-A051-6FD3-A7DB-67738E0C4849}" dt="2023-12-02T11:41:05.861" v="7"/>
          <ac:spMkLst>
            <pc:docMk/>
            <pc:sldMk cId="3085136787" sldId="271"/>
            <ac:spMk id="19" creationId="{2194A02D-48CE-8F21-3BAF-47C1B72A2B5B}"/>
          </ac:spMkLst>
        </pc:spChg>
        <pc:spChg chg="del topLvl">
          <ac:chgData name="OWEN, TOM B. (Student)" userId="S::zjmq47@durham.ac.uk::d0b0357b-185a-48a1-b88a-0656097c6fa8" providerId="AD" clId="Web-{7EBD7D96-A051-6FD3-A7DB-67738E0C4849}" dt="2023-12-02T11:41:07.908" v="8"/>
          <ac:spMkLst>
            <pc:docMk/>
            <pc:sldMk cId="3085136787" sldId="271"/>
            <ac:spMk id="20" creationId="{FA8FA1BB-155D-8B3C-509B-08E77E9CFA8B}"/>
          </ac:spMkLst>
        </pc:spChg>
        <pc:spChg chg="del">
          <ac:chgData name="OWEN, TOM B. (Student)" userId="S::zjmq47@durham.ac.uk::d0b0357b-185a-48a1-b88a-0656097c6fa8" providerId="AD" clId="Web-{7EBD7D96-A051-6FD3-A7DB-67738E0C4849}" dt="2023-12-02T11:41:03.533" v="6"/>
          <ac:spMkLst>
            <pc:docMk/>
            <pc:sldMk cId="3085136787" sldId="271"/>
            <ac:spMk id="21" creationId="{F3F1E0CB-6528-79C1-5343-3120182C1491}"/>
          </ac:spMkLst>
        </pc:spChg>
        <pc:spChg chg="add mod">
          <ac:chgData name="OWEN, TOM B. (Student)" userId="S::zjmq47@durham.ac.uk::d0b0357b-185a-48a1-b88a-0656097c6fa8" providerId="AD" clId="Web-{7EBD7D96-A051-6FD3-A7DB-67738E0C4849}" dt="2023-12-02T11:45:12.055" v="44" actId="1076"/>
          <ac:spMkLst>
            <pc:docMk/>
            <pc:sldMk cId="3085136787" sldId="271"/>
            <ac:spMk id="30" creationId="{1C4047C7-2540-98BC-0D8D-429ABFE76B02}"/>
          </ac:spMkLst>
        </pc:spChg>
        <pc:grpChg chg="del">
          <ac:chgData name="OWEN, TOM B. (Student)" userId="S::zjmq47@durham.ac.uk::d0b0357b-185a-48a1-b88a-0656097c6fa8" providerId="AD" clId="Web-{7EBD7D96-A051-6FD3-A7DB-67738E0C4849}" dt="2023-12-02T11:41:16.205" v="10"/>
          <ac:grpSpMkLst>
            <pc:docMk/>
            <pc:sldMk cId="3085136787" sldId="271"/>
            <ac:grpSpMk id="25" creationId="{C227816C-759E-EB35-ECCA-FAA45E059CF8}"/>
          </ac:grpSpMkLst>
        </pc:grpChg>
        <pc:grpChg chg="mod">
          <ac:chgData name="OWEN, TOM B. (Student)" userId="S::zjmq47@durham.ac.uk::d0b0357b-185a-48a1-b88a-0656097c6fa8" providerId="AD" clId="Web-{7EBD7D96-A051-6FD3-A7DB-67738E0C4849}" dt="2023-12-02T11:45:34.274" v="49" actId="14100"/>
          <ac:grpSpMkLst>
            <pc:docMk/>
            <pc:sldMk cId="3085136787" sldId="271"/>
            <ac:grpSpMk id="26" creationId="{7D77D97B-1BBA-EE72-B3AC-08B8089A9BEF}"/>
          </ac:grpSpMkLst>
        </pc:grpChg>
        <pc:grpChg chg="del">
          <ac:chgData name="OWEN, TOM B. (Student)" userId="S::zjmq47@durham.ac.uk::d0b0357b-185a-48a1-b88a-0656097c6fa8" providerId="AD" clId="Web-{7EBD7D96-A051-6FD3-A7DB-67738E0C4849}" dt="2023-12-02T11:41:05.861" v="7"/>
          <ac:grpSpMkLst>
            <pc:docMk/>
            <pc:sldMk cId="3085136787" sldId="271"/>
            <ac:grpSpMk id="27" creationId="{B9C4D453-6121-AA24-E8FF-2D55154362B9}"/>
          </ac:grpSpMkLst>
        </pc:grpChg>
        <pc:picChg chg="add mod">
          <ac:chgData name="OWEN, TOM B. (Student)" userId="S::zjmq47@durham.ac.uk::d0b0357b-185a-48a1-b88a-0656097c6fa8" providerId="AD" clId="Web-{7EBD7D96-A051-6FD3-A7DB-67738E0C4849}" dt="2023-12-02T11:44:25.788" v="35" actId="1076"/>
          <ac:picMkLst>
            <pc:docMk/>
            <pc:sldMk cId="3085136787" sldId="271"/>
            <ac:picMk id="3" creationId="{D8EF7591-CDF0-CD81-02AB-9B5944E9B291}"/>
          </ac:picMkLst>
        </pc:picChg>
      </pc:sldChg>
      <pc:sldChg chg="addSp delSp modSp add replId delAnim">
        <pc:chgData name="OWEN, TOM B. (Student)" userId="S::zjmq47@durham.ac.uk::d0b0357b-185a-48a1-b88a-0656097c6fa8" providerId="AD" clId="Web-{7EBD7D96-A051-6FD3-A7DB-67738E0C4849}" dt="2023-12-02T11:50:15.125" v="106" actId="1076"/>
        <pc:sldMkLst>
          <pc:docMk/>
          <pc:sldMk cId="3807559406" sldId="303"/>
        </pc:sldMkLst>
        <pc:spChg chg="add mod">
          <ac:chgData name="OWEN, TOM B. (Student)" userId="S::zjmq47@durham.ac.uk::d0b0357b-185a-48a1-b88a-0656097c6fa8" providerId="AD" clId="Web-{7EBD7D96-A051-6FD3-A7DB-67738E0C4849}" dt="2023-12-02T11:49:01.092" v="76" actId="14100"/>
          <ac:spMkLst>
            <pc:docMk/>
            <pc:sldMk cId="3807559406" sldId="303"/>
            <ac:spMk id="4" creationId="{1EB724BA-3688-E24D-089C-1FBD9CF28251}"/>
          </ac:spMkLst>
        </pc:spChg>
        <pc:spChg chg="mod">
          <ac:chgData name="OWEN, TOM B. (Student)" userId="S::zjmq47@durham.ac.uk::d0b0357b-185a-48a1-b88a-0656097c6fa8" providerId="AD" clId="Web-{7EBD7D96-A051-6FD3-A7DB-67738E0C4849}" dt="2023-12-02T11:48:35.185" v="70" actId="20577"/>
          <ac:spMkLst>
            <pc:docMk/>
            <pc:sldMk cId="3807559406" sldId="303"/>
            <ac:spMk id="15" creationId="{9D7BB9E6-0340-74F3-0BF7-089A0CCF91C9}"/>
          </ac:spMkLst>
        </pc:spChg>
        <pc:spChg chg="del">
          <ac:chgData name="OWEN, TOM B. (Student)" userId="S::zjmq47@durham.ac.uk::d0b0357b-185a-48a1-b88a-0656097c6fa8" providerId="AD" clId="Web-{7EBD7D96-A051-6FD3-A7DB-67738E0C4849}" dt="2023-12-02T11:40:28.439" v="3"/>
          <ac:spMkLst>
            <pc:docMk/>
            <pc:sldMk cId="3807559406" sldId="303"/>
            <ac:spMk id="29" creationId="{D790E368-3F67-8562-F1EC-6375126CAA15}"/>
          </ac:spMkLst>
        </pc:spChg>
        <pc:spChg chg="add mod">
          <ac:chgData name="OWEN, TOM B. (Student)" userId="S::zjmq47@durham.ac.uk::d0b0357b-185a-48a1-b88a-0656097c6fa8" providerId="AD" clId="Web-{7EBD7D96-A051-6FD3-A7DB-67738E0C4849}" dt="2023-12-02T11:47:47.653" v="58" actId="1076"/>
          <ac:spMkLst>
            <pc:docMk/>
            <pc:sldMk cId="3807559406" sldId="303"/>
            <ac:spMk id="31" creationId="{59A7A9E5-BEED-FC15-EA2B-39388739B673}"/>
          </ac:spMkLst>
        </pc:spChg>
        <pc:spChg chg="add del mod">
          <ac:chgData name="OWEN, TOM B. (Student)" userId="S::zjmq47@durham.ac.uk::d0b0357b-185a-48a1-b88a-0656097c6fa8" providerId="AD" clId="Web-{7EBD7D96-A051-6FD3-A7DB-67738E0C4849}" dt="2023-12-02T11:48:29.466" v="67"/>
          <ac:spMkLst>
            <pc:docMk/>
            <pc:sldMk cId="3807559406" sldId="303"/>
            <ac:spMk id="32" creationId="{24C7623C-1368-1F7B-2554-096F063718B3}"/>
          </ac:spMkLst>
        </pc:spChg>
        <pc:spChg chg="add mod">
          <ac:chgData name="OWEN, TOM B. (Student)" userId="S::zjmq47@durham.ac.uk::d0b0357b-185a-48a1-b88a-0656097c6fa8" providerId="AD" clId="Web-{7EBD7D96-A051-6FD3-A7DB-67738E0C4849}" dt="2023-12-02T11:50:15.125" v="106" actId="1076"/>
          <ac:spMkLst>
            <pc:docMk/>
            <pc:sldMk cId="3807559406" sldId="303"/>
            <ac:spMk id="33" creationId="{1E023F82-5BA6-EFC4-3387-AAB2EFE61D1A}"/>
          </ac:spMkLst>
        </pc:spChg>
        <pc:grpChg chg="mod">
          <ac:chgData name="OWEN, TOM B. (Student)" userId="S::zjmq47@durham.ac.uk::d0b0357b-185a-48a1-b88a-0656097c6fa8" providerId="AD" clId="Web-{7EBD7D96-A051-6FD3-A7DB-67738E0C4849}" dt="2023-12-02T11:40:47.252" v="5" actId="1076"/>
          <ac:grpSpMkLst>
            <pc:docMk/>
            <pc:sldMk cId="3807559406" sldId="303"/>
            <ac:grpSpMk id="25" creationId="{C227816C-759E-EB35-ECCA-FAA45E059CF8}"/>
          </ac:grpSpMkLst>
        </pc:grpChg>
        <pc:grpChg chg="del">
          <ac:chgData name="OWEN, TOM B. (Student)" userId="S::zjmq47@durham.ac.uk::d0b0357b-185a-48a1-b88a-0656097c6fa8" providerId="AD" clId="Web-{7EBD7D96-A051-6FD3-A7DB-67738E0C4849}" dt="2023-12-02T11:40:15.532" v="1"/>
          <ac:grpSpMkLst>
            <pc:docMk/>
            <pc:sldMk cId="3807559406" sldId="303"/>
            <ac:grpSpMk id="26" creationId="{7D77D97B-1BBA-EE72-B3AC-08B8089A9BEF}"/>
          </ac:grpSpMkLst>
        </pc:grpChg>
        <pc:grpChg chg="mod">
          <ac:chgData name="OWEN, TOM B. (Student)" userId="S::zjmq47@durham.ac.uk::d0b0357b-185a-48a1-b88a-0656097c6fa8" providerId="AD" clId="Web-{7EBD7D96-A051-6FD3-A7DB-67738E0C4849}" dt="2023-12-02T11:40:38.673" v="4" actId="1076"/>
          <ac:grpSpMkLst>
            <pc:docMk/>
            <pc:sldMk cId="3807559406" sldId="303"/>
            <ac:grpSpMk id="27" creationId="{B9C4D453-6121-AA24-E8FF-2D55154362B9}"/>
          </ac:grpSpMkLst>
        </pc:grpChg>
        <pc:grpChg chg="del">
          <ac:chgData name="OWEN, TOM B. (Student)" userId="S::zjmq47@durham.ac.uk::d0b0357b-185a-48a1-b88a-0656097c6fa8" providerId="AD" clId="Web-{7EBD7D96-A051-6FD3-A7DB-67738E0C4849}" dt="2023-12-02T11:40:21.485" v="2"/>
          <ac:grpSpMkLst>
            <pc:docMk/>
            <pc:sldMk cId="3807559406" sldId="303"/>
            <ac:grpSpMk id="28" creationId="{6C9ABD21-2A7A-F848-F129-EE57154C712E}"/>
          </ac:grpSpMkLst>
        </pc:grpChg>
      </pc:sldChg>
    </pc:docChg>
  </pc:docChgLst>
  <pc:docChgLst>
    <pc:chgData name="PANG, JUSTIN C.N. (Student)" userId="S::gjzt58@durham.ac.uk::3363b4fb-02f5-49c4-bb35-318ec879572e" providerId="AD" clId="Web-{7A320101-CFFE-31D0-7AEA-05A5443C6A0A}"/>
    <pc:docChg chg="addSld modSld sldOrd">
      <pc:chgData name="PANG, JUSTIN C.N. (Student)" userId="S::gjzt58@durham.ac.uk::3363b4fb-02f5-49c4-bb35-318ec879572e" providerId="AD" clId="Web-{7A320101-CFFE-31D0-7AEA-05A5443C6A0A}" dt="2023-11-28T18:41:28.766" v="414"/>
      <pc:docMkLst>
        <pc:docMk/>
      </pc:docMkLst>
      <pc:sldChg chg="addSp delSp modSp">
        <pc:chgData name="PANG, JUSTIN C.N. (Student)" userId="S::gjzt58@durham.ac.uk::3363b4fb-02f5-49c4-bb35-318ec879572e" providerId="AD" clId="Web-{7A320101-CFFE-31D0-7AEA-05A5443C6A0A}" dt="2023-11-28T18:41:28.766" v="414"/>
        <pc:sldMkLst>
          <pc:docMk/>
          <pc:sldMk cId="1553791224" sldId="270"/>
        </pc:sldMkLst>
        <pc:spChg chg="mod">
          <ac:chgData name="PANG, JUSTIN C.N. (Student)" userId="S::gjzt58@durham.ac.uk::3363b4fb-02f5-49c4-bb35-318ec879572e" providerId="AD" clId="Web-{7A320101-CFFE-31D0-7AEA-05A5443C6A0A}" dt="2023-11-28T18:40:14.436" v="351" actId="20577"/>
          <ac:spMkLst>
            <pc:docMk/>
            <pc:sldMk cId="1553791224" sldId="270"/>
            <ac:spMk id="2" creationId="{FA0E1F15-9D7E-2A3A-F7C8-D24610013E73}"/>
          </ac:spMkLst>
        </pc:spChg>
        <pc:spChg chg="add del">
          <ac:chgData name="PANG, JUSTIN C.N. (Student)" userId="S::gjzt58@durham.ac.uk::3363b4fb-02f5-49c4-bb35-318ec879572e" providerId="AD" clId="Web-{7A320101-CFFE-31D0-7AEA-05A5443C6A0A}" dt="2023-11-28T15:17:42.853" v="104"/>
          <ac:spMkLst>
            <pc:docMk/>
            <pc:sldMk cId="1553791224" sldId="270"/>
            <ac:spMk id="48" creationId="{0DA3B243-8263-D6A1-4C03-C7613A579F0E}"/>
          </ac:spMkLst>
        </pc:spChg>
        <pc:spChg chg="del mod">
          <ac:chgData name="PANG, JUSTIN C.N. (Student)" userId="S::gjzt58@durham.ac.uk::3363b4fb-02f5-49c4-bb35-318ec879572e" providerId="AD" clId="Web-{7A320101-CFFE-31D0-7AEA-05A5443C6A0A}" dt="2023-11-28T15:11:19.090" v="101"/>
          <ac:spMkLst>
            <pc:docMk/>
            <pc:sldMk cId="1553791224" sldId="270"/>
            <ac:spMk id="49" creationId="{6C0F3FF8-EF75-700F-606A-BA9DF3228B52}"/>
          </ac:spMkLst>
        </pc:spChg>
        <pc:spChg chg="del">
          <ac:chgData name="PANG, JUSTIN C.N. (Student)" userId="S::gjzt58@durham.ac.uk::3363b4fb-02f5-49c4-bb35-318ec879572e" providerId="AD" clId="Web-{7A320101-CFFE-31D0-7AEA-05A5443C6A0A}" dt="2023-11-28T15:11:03.667" v="98"/>
          <ac:spMkLst>
            <pc:docMk/>
            <pc:sldMk cId="1553791224" sldId="270"/>
            <ac:spMk id="50" creationId="{F8057ED0-DE45-4BA2-2B45-1D130AEC6102}"/>
          </ac:spMkLst>
        </pc:spChg>
        <pc:graphicFrameChg chg="add del mod modGraphic">
          <ac:chgData name="PANG, JUSTIN C.N. (Student)" userId="S::gjzt58@durham.ac.uk::3363b4fb-02f5-49c4-bb35-318ec879572e" providerId="AD" clId="Web-{7A320101-CFFE-31D0-7AEA-05A5443C6A0A}" dt="2023-11-28T18:41:28.766" v="414"/>
          <ac:graphicFrameMkLst>
            <pc:docMk/>
            <pc:sldMk cId="1553791224" sldId="270"/>
            <ac:graphicFrameMk id="52" creationId="{1C505FF6-E387-8B98-29F5-90EE836DD9AD}"/>
          </ac:graphicFrameMkLst>
        </pc:graphicFrameChg>
        <pc:picChg chg="del">
          <ac:chgData name="PANG, JUSTIN C.N. (Student)" userId="S::gjzt58@durham.ac.uk::3363b4fb-02f5-49c4-bb35-318ec879572e" providerId="AD" clId="Web-{7A320101-CFFE-31D0-7AEA-05A5443C6A0A}" dt="2023-11-28T15:10:57.776" v="97"/>
          <ac:picMkLst>
            <pc:docMk/>
            <pc:sldMk cId="1553791224" sldId="270"/>
            <ac:picMk id="4" creationId="{B1E31761-AB60-0D3D-96E7-F06E158C7633}"/>
          </ac:picMkLst>
        </pc:picChg>
        <pc:picChg chg="add">
          <ac:chgData name="PANG, JUSTIN C.N. (Student)" userId="S::gjzt58@durham.ac.uk::3363b4fb-02f5-49c4-bb35-318ec879572e" providerId="AD" clId="Web-{7A320101-CFFE-31D0-7AEA-05A5443C6A0A}" dt="2023-11-28T15:18:19.105" v="106"/>
          <ac:picMkLst>
            <pc:docMk/>
            <pc:sldMk cId="1553791224" sldId="270"/>
            <ac:picMk id="64" creationId="{BC643C0F-1AD6-E107-7D18-AF91FA814BC6}"/>
          </ac:picMkLst>
        </pc:picChg>
      </pc:sldChg>
      <pc:sldChg chg="addSp delSp modSp add ord replId">
        <pc:chgData name="PANG, JUSTIN C.N. (Student)" userId="S::gjzt58@durham.ac.uk::3363b4fb-02f5-49c4-bb35-318ec879572e" providerId="AD" clId="Web-{7A320101-CFFE-31D0-7AEA-05A5443C6A0A}" dt="2023-11-28T18:38:46.684" v="313" actId="20577"/>
        <pc:sldMkLst>
          <pc:docMk/>
          <pc:sldMk cId="3293110132" sldId="281"/>
        </pc:sldMkLst>
        <pc:spChg chg="mod">
          <ac:chgData name="PANG, JUSTIN C.N. (Student)" userId="S::gjzt58@durham.ac.uk::3363b4fb-02f5-49c4-bb35-318ec879572e" providerId="AD" clId="Web-{7A320101-CFFE-31D0-7AEA-05A5443C6A0A}" dt="2023-11-28T18:38:46.684" v="313" actId="20577"/>
          <ac:spMkLst>
            <pc:docMk/>
            <pc:sldMk cId="3293110132" sldId="281"/>
            <ac:spMk id="2" creationId="{FA0E1F15-9D7E-2A3A-F7C8-D24610013E73}"/>
          </ac:spMkLst>
        </pc:spChg>
        <pc:spChg chg="mod">
          <ac:chgData name="PANG, JUSTIN C.N. (Student)" userId="S::gjzt58@durham.ac.uk::3363b4fb-02f5-49c4-bb35-318ec879572e" providerId="AD" clId="Web-{7A320101-CFFE-31D0-7AEA-05A5443C6A0A}" dt="2023-11-28T18:38:42.590" v="307" actId="1076"/>
          <ac:spMkLst>
            <pc:docMk/>
            <pc:sldMk cId="3293110132" sldId="281"/>
            <ac:spMk id="4" creationId="{FC654AF5-C190-4121-5EA4-DAC396CEE777}"/>
          </ac:spMkLst>
        </pc:spChg>
        <pc:spChg chg="mod">
          <ac:chgData name="PANG, JUSTIN C.N. (Student)" userId="S::gjzt58@durham.ac.uk::3363b4fb-02f5-49c4-bb35-318ec879572e" providerId="AD" clId="Web-{7A320101-CFFE-31D0-7AEA-05A5443C6A0A}" dt="2023-11-28T18:38:23.887" v="305" actId="20577"/>
          <ac:spMkLst>
            <pc:docMk/>
            <pc:sldMk cId="3293110132" sldId="281"/>
            <ac:spMk id="5" creationId="{F361CC92-BAB4-F480-8F9A-24314275E380}"/>
          </ac:spMkLst>
        </pc:spChg>
        <pc:spChg chg="del mod">
          <ac:chgData name="PANG, JUSTIN C.N. (Student)" userId="S::gjzt58@durham.ac.uk::3363b4fb-02f5-49c4-bb35-318ec879572e" providerId="AD" clId="Web-{7A320101-CFFE-31D0-7AEA-05A5443C6A0A}" dt="2023-11-28T18:38:13.434" v="298"/>
          <ac:spMkLst>
            <pc:docMk/>
            <pc:sldMk cId="3293110132" sldId="281"/>
            <ac:spMk id="6" creationId="{EBFFCAD6-4D74-44C1-F9CD-FD293E8BC252}"/>
          </ac:spMkLst>
        </pc:spChg>
        <pc:picChg chg="del">
          <ac:chgData name="PANG, JUSTIN C.N. (Student)" userId="S::gjzt58@durham.ac.uk::3363b4fb-02f5-49c4-bb35-318ec879572e" providerId="AD" clId="Web-{7A320101-CFFE-31D0-7AEA-05A5443C6A0A}" dt="2023-11-28T15:05:24.858" v="17"/>
          <ac:picMkLst>
            <pc:docMk/>
            <pc:sldMk cId="3293110132" sldId="281"/>
            <ac:picMk id="3" creationId="{58BE0712-07A0-817B-FF8B-F6A0B53D9A68}"/>
          </ac:picMkLst>
        </pc:picChg>
        <pc:picChg chg="add">
          <ac:chgData name="PANG, JUSTIN C.N. (Student)" userId="S::gjzt58@durham.ac.uk::3363b4fb-02f5-49c4-bb35-318ec879572e" providerId="AD" clId="Web-{7A320101-CFFE-31D0-7AEA-05A5443C6A0A}" dt="2023-11-28T15:18:16.870" v="105"/>
          <ac:picMkLst>
            <pc:docMk/>
            <pc:sldMk cId="3293110132" sldId="281"/>
            <ac:picMk id="12" creationId="{FD5372C4-E602-A419-8B73-C206FE60991C}"/>
          </ac:picMkLst>
        </pc:picChg>
        <pc:cxnChg chg="mod">
          <ac:chgData name="PANG, JUSTIN C.N. (Student)" userId="S::gjzt58@durham.ac.uk::3363b4fb-02f5-49c4-bb35-318ec879572e" providerId="AD" clId="Web-{7A320101-CFFE-31D0-7AEA-05A5443C6A0A}" dt="2023-11-28T18:38:42.590" v="307" actId="1076"/>
          <ac:cxnSpMkLst>
            <pc:docMk/>
            <pc:sldMk cId="3293110132" sldId="281"/>
            <ac:cxnSpMk id="10" creationId="{AF086D91-2F7B-47B7-2430-4598C08A5F61}"/>
          </ac:cxnSpMkLst>
        </pc:cxnChg>
        <pc:cxnChg chg="del mod">
          <ac:chgData name="PANG, JUSTIN C.N. (Student)" userId="S::gjzt58@durham.ac.uk::3363b4fb-02f5-49c4-bb35-318ec879572e" providerId="AD" clId="Web-{7A320101-CFFE-31D0-7AEA-05A5443C6A0A}" dt="2023-11-28T18:38:15.637" v="299"/>
          <ac:cxnSpMkLst>
            <pc:docMk/>
            <pc:sldMk cId="3293110132" sldId="281"/>
            <ac:cxnSpMk id="16" creationId="{EBE0CA25-35FE-5B69-966F-C6B6332D7C06}"/>
          </ac:cxnSpMkLst>
        </pc:cxnChg>
      </pc:sldChg>
      <pc:sldChg chg="modSp new">
        <pc:chgData name="PANG, JUSTIN C.N. (Student)" userId="S::gjzt58@durham.ac.uk::3363b4fb-02f5-49c4-bb35-318ec879572e" providerId="AD" clId="Web-{7A320101-CFFE-31D0-7AEA-05A5443C6A0A}" dt="2023-11-28T15:27:17.890" v="158" actId="20577"/>
        <pc:sldMkLst>
          <pc:docMk/>
          <pc:sldMk cId="3361075543" sldId="282"/>
        </pc:sldMkLst>
        <pc:spChg chg="mod">
          <ac:chgData name="PANG, JUSTIN C.N. (Student)" userId="S::gjzt58@durham.ac.uk::3363b4fb-02f5-49c4-bb35-318ec879572e" providerId="AD" clId="Web-{7A320101-CFFE-31D0-7AEA-05A5443C6A0A}" dt="2023-11-28T15:27:17.890" v="158" actId="20577"/>
          <ac:spMkLst>
            <pc:docMk/>
            <pc:sldMk cId="3361075543" sldId="282"/>
            <ac:spMk id="2" creationId="{DD752DE6-9380-4995-EA2D-27F01C23C8E7}"/>
          </ac:spMkLst>
        </pc:spChg>
      </pc:sldChg>
    </pc:docChg>
  </pc:docChgLst>
  <pc:docChgLst>
    <pc:chgData name="MOSEY, NATHANIEL P. (Student)" userId="S::wjld56@durham.ac.uk::c3af108e-056a-4bb1-8327-70388bc70800" providerId="AD" clId="Web-{18CE0F2F-8F77-546C-ECA8-89A51830C79C}"/>
    <pc:docChg chg="modSld">
      <pc:chgData name="MOSEY, NATHANIEL P. (Student)" userId="S::wjld56@durham.ac.uk::c3af108e-056a-4bb1-8327-70388bc70800" providerId="AD" clId="Web-{18CE0F2F-8F77-546C-ECA8-89A51830C79C}" dt="2023-11-28T13:57:17.146" v="23"/>
      <pc:docMkLst>
        <pc:docMk/>
      </pc:docMkLst>
      <pc:sldChg chg="addSp modSp addAnim delAnim modAnim modCm">
        <pc:chgData name="MOSEY, NATHANIEL P. (Student)" userId="S::wjld56@durham.ac.uk::c3af108e-056a-4bb1-8327-70388bc70800" providerId="AD" clId="Web-{18CE0F2F-8F77-546C-ECA8-89A51830C79C}" dt="2023-11-28T13:57:17.146" v="23"/>
        <pc:sldMkLst>
          <pc:docMk/>
          <pc:sldMk cId="354701396" sldId="272"/>
        </pc:sldMkLst>
        <pc:grpChg chg="add mod">
          <ac:chgData name="MOSEY, NATHANIEL P. (Student)" userId="S::wjld56@durham.ac.uk::c3af108e-056a-4bb1-8327-70388bc70800" providerId="AD" clId="Web-{18CE0F2F-8F77-546C-ECA8-89A51830C79C}" dt="2023-11-28T13:56:37.551" v="20" actId="1076"/>
          <ac:grpSpMkLst>
            <pc:docMk/>
            <pc:sldMk cId="354701396" sldId="272"/>
            <ac:grpSpMk id="4" creationId="{CD66B4D2-AFD7-FE06-00DF-41D4826A3C5D}"/>
          </ac:grpSpMkLst>
        </pc:grpChg>
        <pc:grpChg chg="add">
          <ac:chgData name="MOSEY, NATHANIEL P. (Student)" userId="S::wjld56@durham.ac.uk::c3af108e-056a-4bb1-8327-70388bc70800" providerId="AD" clId="Web-{18CE0F2F-8F77-546C-ECA8-89A51830C79C}" dt="2023-11-28T13:47:25.002" v="12"/>
          <ac:grpSpMkLst>
            <pc:docMk/>
            <pc:sldMk cId="354701396" sldId="272"/>
            <ac:grpSpMk id="5" creationId="{2A1016FC-7E2D-A893-CAC6-72DA84385388}"/>
          </ac:grpSpMkLst>
        </pc:grpChg>
        <pc:grpChg chg="add">
          <ac:chgData name="MOSEY, NATHANIEL P. (Student)" userId="S::wjld56@durham.ac.uk::c3af108e-056a-4bb1-8327-70388bc70800" providerId="AD" clId="Web-{18CE0F2F-8F77-546C-ECA8-89A51830C79C}" dt="2023-11-28T13:48:41.411" v="16"/>
          <ac:grpSpMkLst>
            <pc:docMk/>
            <pc:sldMk cId="354701396" sldId="272"/>
            <ac:grpSpMk id="14" creationId="{CD3E3816-F33F-F34D-F383-3F4DEDD772E9}"/>
          </ac:grpSpMkLst>
        </pc:grpChg>
        <pc:grpChg chg="mod">
          <ac:chgData name="MOSEY, NATHANIEL P. (Student)" userId="S::wjld56@durham.ac.uk::c3af108e-056a-4bb1-8327-70388bc70800" providerId="AD" clId="Web-{18CE0F2F-8F77-546C-ECA8-89A51830C79C}" dt="2023-11-28T13:56:57.536" v="22" actId="1076"/>
          <ac:grpSpMkLst>
            <pc:docMk/>
            <pc:sldMk cId="354701396" sldId="272"/>
            <ac:grpSpMk id="27" creationId="{B9C4D453-6121-AA24-E8FF-2D55154362B9}"/>
          </ac:grpSpMkLst>
        </pc:grpChg>
        <pc:extLst>
          <p:ext xmlns:p="http://schemas.openxmlformats.org/presentationml/2006/main" uri="{D6D511B9-2390-475A-947B-AFAB55BFBCF1}">
            <pc226:cmChg xmlns:pc226="http://schemas.microsoft.com/office/powerpoint/2022/06/main/command" chg="mod">
              <pc226:chgData name="MOSEY, NATHANIEL P. (Student)" userId="S::wjld56@durham.ac.uk::c3af108e-056a-4bb1-8327-70388bc70800" providerId="AD" clId="Web-{18CE0F2F-8F77-546C-ECA8-89A51830C79C}" dt="2023-11-28T13:51:48.792" v="18"/>
              <pc2:cmMkLst xmlns:pc2="http://schemas.microsoft.com/office/powerpoint/2019/9/main/command">
                <pc:docMk/>
                <pc:sldMk cId="354701396" sldId="272"/>
                <pc2:cmMk id="{5B2EFAF5-D536-45A3-87FC-0CE9DF9D5A56}"/>
              </pc2:cmMkLst>
            </pc226:cmChg>
          </p:ext>
        </pc:extLst>
      </pc:sldChg>
    </pc:docChg>
  </pc:docChgLst>
  <pc:docChgLst>
    <pc:chgData name="OWEN, TOM B. (Student)" userId="S::zjmq47@durham.ac.uk::d0b0357b-185a-48a1-b88a-0656097c6fa8" providerId="AD" clId="Web-{5121A7ED-F6D5-5D88-9668-1EA102F54A41}"/>
    <pc:docChg chg="addSld delSld modSld sldOrd">
      <pc:chgData name="OWEN, TOM B. (Student)" userId="S::zjmq47@durham.ac.uk::d0b0357b-185a-48a1-b88a-0656097c6fa8" providerId="AD" clId="Web-{5121A7ED-F6D5-5D88-9668-1EA102F54A41}" dt="2023-11-28T14:47:08.895" v="358"/>
      <pc:docMkLst>
        <pc:docMk/>
      </pc:docMkLst>
      <pc:sldChg chg="ord">
        <pc:chgData name="OWEN, TOM B. (Student)" userId="S::zjmq47@durham.ac.uk::d0b0357b-185a-48a1-b88a-0656097c6fa8" providerId="AD" clId="Web-{5121A7ED-F6D5-5D88-9668-1EA102F54A41}" dt="2023-11-28T14:47:08.895" v="358"/>
        <pc:sldMkLst>
          <pc:docMk/>
          <pc:sldMk cId="2458687228" sldId="267"/>
        </pc:sldMkLst>
      </pc:sldChg>
      <pc:sldChg chg="del">
        <pc:chgData name="OWEN, TOM B. (Student)" userId="S::zjmq47@durham.ac.uk::d0b0357b-185a-48a1-b88a-0656097c6fa8" providerId="AD" clId="Web-{5121A7ED-F6D5-5D88-9668-1EA102F54A41}" dt="2023-11-28T14:22:22.456" v="72"/>
        <pc:sldMkLst>
          <pc:docMk/>
          <pc:sldMk cId="3976159906" sldId="269"/>
        </pc:sldMkLst>
      </pc:sldChg>
      <pc:sldChg chg="addSp delSp modSp">
        <pc:chgData name="OWEN, TOM B. (Student)" userId="S::zjmq47@durham.ac.uk::d0b0357b-185a-48a1-b88a-0656097c6fa8" providerId="AD" clId="Web-{5121A7ED-F6D5-5D88-9668-1EA102F54A41}" dt="2023-11-28T14:28:11.373" v="357" actId="1076"/>
        <pc:sldMkLst>
          <pc:docMk/>
          <pc:sldMk cId="3085136787" sldId="271"/>
        </pc:sldMkLst>
        <pc:spChg chg="mod">
          <ac:chgData name="OWEN, TOM B. (Student)" userId="S::zjmq47@durham.ac.uk::d0b0357b-185a-48a1-b88a-0656097c6fa8" providerId="AD" clId="Web-{5121A7ED-F6D5-5D88-9668-1EA102F54A41}" dt="2023-11-28T14:22:20.784" v="71" actId="20577"/>
          <ac:spMkLst>
            <pc:docMk/>
            <pc:sldMk cId="3085136787" sldId="271"/>
            <ac:spMk id="2" creationId="{AB173890-AFEE-2FA5-1FA0-B7B6C2196A23}"/>
          </ac:spMkLst>
        </pc:spChg>
        <pc:spChg chg="add del mod">
          <ac:chgData name="OWEN, TOM B. (Student)" userId="S::zjmq47@durham.ac.uk::d0b0357b-185a-48a1-b88a-0656097c6fa8" providerId="AD" clId="Web-{5121A7ED-F6D5-5D88-9668-1EA102F54A41}" dt="2023-11-28T14:26:04.994" v="338"/>
          <ac:spMkLst>
            <pc:docMk/>
            <pc:sldMk cId="3085136787" sldId="271"/>
            <ac:spMk id="4" creationId="{4373AE84-6A61-6345-B31C-38D5146B036F}"/>
          </ac:spMkLst>
        </pc:spChg>
        <pc:spChg chg="add">
          <ac:chgData name="OWEN, TOM B. (Student)" userId="S::zjmq47@durham.ac.uk::d0b0357b-185a-48a1-b88a-0656097c6fa8" providerId="AD" clId="Web-{5121A7ED-F6D5-5D88-9668-1EA102F54A41}" dt="2023-11-28T14:26:50.715" v="340"/>
          <ac:spMkLst>
            <pc:docMk/>
            <pc:sldMk cId="3085136787" sldId="271"/>
            <ac:spMk id="5" creationId="{5B4798C0-F0BC-DF0F-9844-7A628B0CFB42}"/>
          </ac:spMkLst>
        </pc:spChg>
        <pc:spChg chg="add del">
          <ac:chgData name="OWEN, TOM B. (Student)" userId="S::zjmq47@durham.ac.uk::d0b0357b-185a-48a1-b88a-0656097c6fa8" providerId="AD" clId="Web-{5121A7ED-F6D5-5D88-9668-1EA102F54A41}" dt="2023-11-28T14:27:17.481" v="345"/>
          <ac:spMkLst>
            <pc:docMk/>
            <pc:sldMk cId="3085136787" sldId="271"/>
            <ac:spMk id="7" creationId="{D790E368-3F67-8562-F1EC-6375126CAA15}"/>
          </ac:spMkLst>
        </pc:spChg>
        <pc:spChg chg="mod">
          <ac:chgData name="OWEN, TOM B. (Student)" userId="S::zjmq47@durham.ac.uk::d0b0357b-185a-48a1-b88a-0656097c6fa8" providerId="AD" clId="Web-{5121A7ED-F6D5-5D88-9668-1EA102F54A41}" dt="2023-11-28T14:25:46.353" v="335" actId="20577"/>
          <ac:spMkLst>
            <pc:docMk/>
            <pc:sldMk cId="3085136787" sldId="271"/>
            <ac:spMk id="15" creationId="{9D7BB9E6-0340-74F3-0BF7-089A0CCF91C9}"/>
          </ac:spMkLst>
        </pc:spChg>
        <pc:spChg chg="mod">
          <ac:chgData name="OWEN, TOM B. (Student)" userId="S::zjmq47@durham.ac.uk::d0b0357b-185a-48a1-b88a-0656097c6fa8" providerId="AD" clId="Web-{5121A7ED-F6D5-5D88-9668-1EA102F54A41}" dt="2023-11-28T14:23:36.708" v="172" actId="20577"/>
          <ac:spMkLst>
            <pc:docMk/>
            <pc:sldMk cId="3085136787" sldId="271"/>
            <ac:spMk id="18" creationId="{7C88FA1B-9592-F504-FCD9-E1B6D0D285D7}"/>
          </ac:spMkLst>
        </pc:spChg>
        <pc:spChg chg="mod">
          <ac:chgData name="OWEN, TOM B. (Student)" userId="S::zjmq47@durham.ac.uk::d0b0357b-185a-48a1-b88a-0656097c6fa8" providerId="AD" clId="Web-{5121A7ED-F6D5-5D88-9668-1EA102F54A41}" dt="2023-11-28T14:23:58.740" v="224" actId="20577"/>
          <ac:spMkLst>
            <pc:docMk/>
            <pc:sldMk cId="3085136787" sldId="271"/>
            <ac:spMk id="21" creationId="{F3F1E0CB-6528-79C1-5343-3120182C1491}"/>
          </ac:spMkLst>
        </pc:spChg>
        <pc:spChg chg="mod">
          <ac:chgData name="OWEN, TOM B. (Student)" userId="S::zjmq47@durham.ac.uk::d0b0357b-185a-48a1-b88a-0656097c6fa8" providerId="AD" clId="Web-{5121A7ED-F6D5-5D88-9668-1EA102F54A41}" dt="2023-11-28T14:26:18.057" v="339" actId="1076"/>
          <ac:spMkLst>
            <pc:docMk/>
            <pc:sldMk cId="3085136787" sldId="271"/>
            <ac:spMk id="22" creationId="{088D358D-24D9-17E4-57CB-C849781B3000}"/>
          </ac:spMkLst>
        </pc:spChg>
        <pc:spChg chg="mod">
          <ac:chgData name="OWEN, TOM B. (Student)" userId="S::zjmq47@durham.ac.uk::d0b0357b-185a-48a1-b88a-0656097c6fa8" providerId="AD" clId="Web-{5121A7ED-F6D5-5D88-9668-1EA102F54A41}" dt="2023-11-28T14:25:37.540" v="333" actId="20577"/>
          <ac:spMkLst>
            <pc:docMk/>
            <pc:sldMk cId="3085136787" sldId="271"/>
            <ac:spMk id="24" creationId="{BACAB565-7941-B405-051D-4EB66F91DAC0}"/>
          </ac:spMkLst>
        </pc:spChg>
        <pc:spChg chg="add mod">
          <ac:chgData name="OWEN, TOM B. (Student)" userId="S::zjmq47@durham.ac.uk::d0b0357b-185a-48a1-b88a-0656097c6fa8" providerId="AD" clId="Web-{5121A7ED-F6D5-5D88-9668-1EA102F54A41}" dt="2023-11-28T14:28:11.373" v="357" actId="1076"/>
          <ac:spMkLst>
            <pc:docMk/>
            <pc:sldMk cId="3085136787" sldId="271"/>
            <ac:spMk id="29" creationId="{D790E368-3F67-8562-F1EC-6375126CAA15}"/>
          </ac:spMkLst>
        </pc:spChg>
        <pc:grpChg chg="mod">
          <ac:chgData name="OWEN, TOM B. (Student)" userId="S::zjmq47@durham.ac.uk::d0b0357b-185a-48a1-b88a-0656097c6fa8" providerId="AD" clId="Web-{5121A7ED-F6D5-5D88-9668-1EA102F54A41}" dt="2023-11-28T14:25:29.102" v="331" actId="1076"/>
          <ac:grpSpMkLst>
            <pc:docMk/>
            <pc:sldMk cId="3085136787" sldId="271"/>
            <ac:grpSpMk id="25" creationId="{C227816C-759E-EB35-ECCA-FAA45E059CF8}"/>
          </ac:grpSpMkLst>
        </pc:grpChg>
        <pc:grpChg chg="mod">
          <ac:chgData name="OWEN, TOM B. (Student)" userId="S::zjmq47@durham.ac.uk::d0b0357b-185a-48a1-b88a-0656097c6fa8" providerId="AD" clId="Web-{5121A7ED-F6D5-5D88-9668-1EA102F54A41}" dt="2023-11-28T14:25:34.493" v="332" actId="1076"/>
          <ac:grpSpMkLst>
            <pc:docMk/>
            <pc:sldMk cId="3085136787" sldId="271"/>
            <ac:grpSpMk id="28" creationId="{6C9ABD21-2A7A-F848-F129-EE57154C712E}"/>
          </ac:grpSpMkLst>
        </pc:grpChg>
      </pc:sldChg>
      <pc:sldChg chg="add replId">
        <pc:chgData name="OWEN, TOM B. (Student)" userId="S::zjmq47@durham.ac.uk::d0b0357b-185a-48a1-b88a-0656097c6fa8" providerId="AD" clId="Web-{5121A7ED-F6D5-5D88-9668-1EA102F54A41}" dt="2023-11-28T14:13:08.844" v="0"/>
        <pc:sldMkLst>
          <pc:docMk/>
          <pc:sldMk cId="2196211450" sldId="278"/>
        </pc:sldMkLst>
      </pc:sldChg>
    </pc:docChg>
  </pc:docChgLst>
  <pc:docChgLst>
    <pc:chgData name="MOSEY, NATHANIEL P. (Student)" userId="S::wjld56@durham.ac.uk::c3af108e-056a-4bb1-8327-70388bc70800" providerId="AD" clId="Web-{43239225-3823-7A12-6517-CE3DD1A63574}"/>
    <pc:docChg chg="mod addSld delSld modSld sldOrd">
      <pc:chgData name="MOSEY, NATHANIEL P. (Student)" userId="S::wjld56@durham.ac.uk::c3af108e-056a-4bb1-8327-70388bc70800" providerId="AD" clId="Web-{43239225-3823-7A12-6517-CE3DD1A63574}" dt="2023-11-27T03:05:47.737" v="261" actId="1076"/>
      <pc:docMkLst>
        <pc:docMk/>
      </pc:docMkLst>
      <pc:sldChg chg="modCm">
        <pc:chgData name="MOSEY, NATHANIEL P. (Student)" userId="S::wjld56@durham.ac.uk::c3af108e-056a-4bb1-8327-70388bc70800" providerId="AD" clId="Web-{43239225-3823-7A12-6517-CE3DD1A63574}" dt="2023-11-27T02:46:52.608" v="5"/>
        <pc:sldMkLst>
          <pc:docMk/>
          <pc:sldMk cId="2647837179" sldId="264"/>
        </pc:sldMkLst>
        <pc:extLst>
          <p:ext xmlns:p="http://schemas.openxmlformats.org/presentationml/2006/main" uri="{D6D511B9-2390-475A-947B-AFAB55BFBCF1}">
            <pc226:cmChg xmlns:pc226="http://schemas.microsoft.com/office/powerpoint/2022/06/main/command" chg="">
              <pc226:chgData name="MOSEY, NATHANIEL P. (Student)" userId="S::wjld56@durham.ac.uk::c3af108e-056a-4bb1-8327-70388bc70800" providerId="AD" clId="Web-{43239225-3823-7A12-6517-CE3DD1A63574}" dt="2023-11-27T02:46:52.608" v="5"/>
              <pc2:cmMkLst xmlns:pc2="http://schemas.microsoft.com/office/powerpoint/2019/9/main/command">
                <pc:docMk/>
                <pc:sldMk cId="2647837179" sldId="264"/>
                <pc2:cmMk id="{7CA2F6B9-A015-4588-BEDF-48FB29DF9BD8}"/>
              </pc2:cmMkLst>
              <pc226:cmRplyChg chg="add">
                <pc226:chgData name="MOSEY, NATHANIEL P. (Student)" userId="S::wjld56@durham.ac.uk::c3af108e-056a-4bb1-8327-70388bc70800" providerId="AD" clId="Web-{43239225-3823-7A12-6517-CE3DD1A63574}" dt="2023-11-27T02:46:52.608" v="5"/>
                <pc2:cmRplyMkLst xmlns:pc2="http://schemas.microsoft.com/office/powerpoint/2019/9/main/command">
                  <pc:docMk/>
                  <pc:sldMk cId="2647837179" sldId="264"/>
                  <pc2:cmMk id="{7CA2F6B9-A015-4588-BEDF-48FB29DF9BD8}"/>
                  <pc2:cmRplyMk id="{46D12C7D-EF6C-4443-BA1C-CEE4D1F4785B}"/>
                </pc2:cmRplyMkLst>
              </pc226:cmRplyChg>
            </pc226:cmChg>
          </p:ext>
        </pc:extLst>
      </pc:sldChg>
      <pc:sldChg chg="modCm">
        <pc:chgData name="MOSEY, NATHANIEL P. (Student)" userId="S::wjld56@durham.ac.uk::c3af108e-056a-4bb1-8327-70388bc70800" providerId="AD" clId="Web-{43239225-3823-7A12-6517-CE3DD1A63574}" dt="2023-11-27T02:47:11.031" v="6"/>
        <pc:sldMkLst>
          <pc:docMk/>
          <pc:sldMk cId="2356298843" sldId="265"/>
        </pc:sldMkLst>
        <pc:extLst>
          <p:ext xmlns:p="http://schemas.openxmlformats.org/presentationml/2006/main" uri="{D6D511B9-2390-475A-947B-AFAB55BFBCF1}">
            <pc226:cmChg xmlns:pc226="http://schemas.microsoft.com/office/powerpoint/2022/06/main/command" chg="mod modRxn">
              <pc226:chgData name="MOSEY, NATHANIEL P. (Student)" userId="S::wjld56@durham.ac.uk::c3af108e-056a-4bb1-8327-70388bc70800" providerId="AD" clId="Web-{43239225-3823-7A12-6517-CE3DD1A63574}" dt="2023-11-27T02:47:11.031" v="6"/>
              <pc2:cmMkLst xmlns:pc2="http://schemas.microsoft.com/office/powerpoint/2019/9/main/command">
                <pc:docMk/>
                <pc:sldMk cId="2356298843" sldId="265"/>
                <pc2:cmMk id="{946E39EE-FF67-4D60-91B4-E275AF41EA0F}"/>
              </pc2:cmMkLst>
            </pc226:cmChg>
          </p:ext>
        </pc:extLst>
      </pc:sldChg>
      <pc:sldChg chg="addCm">
        <pc:chgData name="MOSEY, NATHANIEL P. (Student)" userId="S::wjld56@durham.ac.uk::c3af108e-056a-4bb1-8327-70388bc70800" providerId="AD" clId="Web-{43239225-3823-7A12-6517-CE3DD1A63574}" dt="2023-11-27T02:45:40.091" v="4"/>
        <pc:sldMkLst>
          <pc:docMk/>
          <pc:sldMk cId="3085136787" sldId="271"/>
        </pc:sldMkLst>
        <pc:extLst>
          <p:ext xmlns:p="http://schemas.openxmlformats.org/presentationml/2006/main" uri="{D6D511B9-2390-475A-947B-AFAB55BFBCF1}">
            <pc226:cmChg xmlns:pc226="http://schemas.microsoft.com/office/powerpoint/2022/06/main/command" chg="add">
              <pc226:chgData name="MOSEY, NATHANIEL P. (Student)" userId="S::wjld56@durham.ac.uk::c3af108e-056a-4bb1-8327-70388bc70800" providerId="AD" clId="Web-{43239225-3823-7A12-6517-CE3DD1A63574}" dt="2023-11-27T02:43:15.727" v="3"/>
              <pc2:cmMkLst xmlns:pc2="http://schemas.microsoft.com/office/powerpoint/2019/9/main/command">
                <pc:docMk/>
                <pc:sldMk cId="3085136787" sldId="271"/>
                <pc2:cmMk id="{430759CB-EACB-4D81-877D-08CA71C84902}"/>
              </pc2:cmMkLst>
            </pc226:cmChg>
            <pc226:cmChg xmlns:pc226="http://schemas.microsoft.com/office/powerpoint/2022/06/main/command" chg="add">
              <pc226:chgData name="MOSEY, NATHANIEL P. (Student)" userId="S::wjld56@durham.ac.uk::c3af108e-056a-4bb1-8327-70388bc70800" providerId="AD" clId="Web-{43239225-3823-7A12-6517-CE3DD1A63574}" dt="2023-11-27T02:45:40.091" v="4"/>
              <pc2:cmMkLst xmlns:pc2="http://schemas.microsoft.com/office/powerpoint/2019/9/main/command">
                <pc:docMk/>
                <pc:sldMk cId="3085136787" sldId="271"/>
                <pc2:cmMk id="{7AAA37FB-BB9D-4776-9F37-BB166E875B7F}"/>
              </pc2:cmMkLst>
            </pc226:cmChg>
          </p:ext>
        </pc:extLst>
      </pc:sldChg>
      <pc:sldChg chg="addSp delSp modSp add ord replId modNotes">
        <pc:chgData name="MOSEY, NATHANIEL P. (Student)" userId="S::wjld56@durham.ac.uk::c3af108e-056a-4bb1-8327-70388bc70800" providerId="AD" clId="Web-{43239225-3823-7A12-6517-CE3DD1A63574}" dt="2023-11-27T03:05:47.737" v="261" actId="1076"/>
        <pc:sldMkLst>
          <pc:docMk/>
          <pc:sldMk cId="354701396" sldId="272"/>
        </pc:sldMkLst>
        <pc:spChg chg="mod">
          <ac:chgData name="MOSEY, NATHANIEL P. (Student)" userId="S::wjld56@durham.ac.uk::c3af108e-056a-4bb1-8327-70388bc70800" providerId="AD" clId="Web-{43239225-3823-7A12-6517-CE3DD1A63574}" dt="2023-11-27T02:53:33.822" v="23" actId="20577"/>
          <ac:spMkLst>
            <pc:docMk/>
            <pc:sldMk cId="354701396" sldId="272"/>
            <ac:spMk id="2" creationId="{AB173890-AFEE-2FA5-1FA0-B7B6C2196A23}"/>
          </ac:spMkLst>
        </pc:spChg>
        <pc:spChg chg="add del">
          <ac:chgData name="MOSEY, NATHANIEL P. (Student)" userId="S::wjld56@durham.ac.uk::c3af108e-056a-4bb1-8327-70388bc70800" providerId="AD" clId="Web-{43239225-3823-7A12-6517-CE3DD1A63574}" dt="2023-11-27T02:58:38.942" v="211"/>
          <ac:spMkLst>
            <pc:docMk/>
            <pc:sldMk cId="354701396" sldId="272"/>
            <ac:spMk id="4" creationId="{2C8D24E5-A8B1-5CFC-639E-230BE56C9EF9}"/>
          </ac:spMkLst>
        </pc:spChg>
        <pc:spChg chg="mod">
          <ac:chgData name="MOSEY, NATHANIEL P. (Student)" userId="S::wjld56@durham.ac.uk::c3af108e-056a-4bb1-8327-70388bc70800" providerId="AD" clId="Web-{43239225-3823-7A12-6517-CE3DD1A63574}" dt="2023-11-27T02:54:25.855" v="45" actId="20577"/>
          <ac:spMkLst>
            <pc:docMk/>
            <pc:sldMk cId="354701396" sldId="272"/>
            <ac:spMk id="8" creationId="{1B01626E-78D6-46C9-A59C-E7489E93A443}"/>
          </ac:spMkLst>
        </pc:spChg>
        <pc:spChg chg="del">
          <ac:chgData name="MOSEY, NATHANIEL P. (Student)" userId="S::wjld56@durham.ac.uk::c3af108e-056a-4bb1-8327-70388bc70800" providerId="AD" clId="Web-{43239225-3823-7A12-6517-CE3DD1A63574}" dt="2023-11-27T03:05:40.565" v="260"/>
          <ac:spMkLst>
            <pc:docMk/>
            <pc:sldMk cId="354701396" sldId="272"/>
            <ac:spMk id="14" creationId="{F450FE46-BE2F-BF15-AF9C-12B4262C36D8}"/>
          </ac:spMkLst>
        </pc:spChg>
        <pc:spChg chg="mod">
          <ac:chgData name="MOSEY, NATHANIEL P. (Student)" userId="S::wjld56@durham.ac.uk::c3af108e-056a-4bb1-8327-70388bc70800" providerId="AD" clId="Web-{43239225-3823-7A12-6517-CE3DD1A63574}" dt="2023-11-27T02:57:26.877" v="182" actId="20577"/>
          <ac:spMkLst>
            <pc:docMk/>
            <pc:sldMk cId="354701396" sldId="272"/>
            <ac:spMk id="15" creationId="{9D7BB9E6-0340-74F3-0BF7-089A0CCF91C9}"/>
          </ac:spMkLst>
        </pc:spChg>
        <pc:spChg chg="del">
          <ac:chgData name="MOSEY, NATHANIEL P. (Student)" userId="S::wjld56@durham.ac.uk::c3af108e-056a-4bb1-8327-70388bc70800" providerId="AD" clId="Web-{43239225-3823-7A12-6517-CE3DD1A63574}" dt="2023-11-27T03:04:13.094" v="250"/>
          <ac:spMkLst>
            <pc:docMk/>
            <pc:sldMk cId="354701396" sldId="272"/>
            <ac:spMk id="17" creationId="{8EAEE289-6B1E-2F2E-2175-3CCB5171FD5E}"/>
          </ac:spMkLst>
        </pc:spChg>
        <pc:spChg chg="mod">
          <ac:chgData name="MOSEY, NATHANIEL P. (Student)" userId="S::wjld56@durham.ac.uk::c3af108e-056a-4bb1-8327-70388bc70800" providerId="AD" clId="Web-{43239225-3823-7A12-6517-CE3DD1A63574}" dt="2023-11-27T02:56:05.420" v="132" actId="20577"/>
          <ac:spMkLst>
            <pc:docMk/>
            <pc:sldMk cId="354701396" sldId="272"/>
            <ac:spMk id="18" creationId="{7C88FA1B-9592-F504-FCD9-E1B6D0D285D7}"/>
          </ac:spMkLst>
        </pc:spChg>
        <pc:spChg chg="mod">
          <ac:chgData name="MOSEY, NATHANIEL P. (Student)" userId="S::wjld56@durham.ac.uk::c3af108e-056a-4bb1-8327-70388bc70800" providerId="AD" clId="Web-{43239225-3823-7A12-6517-CE3DD1A63574}" dt="2023-11-27T02:59:36.696" v="219"/>
          <ac:spMkLst>
            <pc:docMk/>
            <pc:sldMk cId="354701396" sldId="272"/>
            <ac:spMk id="19" creationId="{2194A02D-48CE-8F21-3BAF-47C1B72A2B5B}"/>
          </ac:spMkLst>
        </pc:spChg>
        <pc:spChg chg="mod">
          <ac:chgData name="MOSEY, NATHANIEL P. (Student)" userId="S::wjld56@durham.ac.uk::c3af108e-056a-4bb1-8327-70388bc70800" providerId="AD" clId="Web-{43239225-3823-7A12-6517-CE3DD1A63574}" dt="2023-11-27T03:00:43.025" v="228" actId="1076"/>
          <ac:spMkLst>
            <pc:docMk/>
            <pc:sldMk cId="354701396" sldId="272"/>
            <ac:spMk id="20" creationId="{FA8FA1BB-155D-8B3C-509B-08E77E9CFA8B}"/>
          </ac:spMkLst>
        </pc:spChg>
        <pc:spChg chg="mod">
          <ac:chgData name="MOSEY, NATHANIEL P. (Student)" userId="S::wjld56@durham.ac.uk::c3af108e-056a-4bb1-8327-70388bc70800" providerId="AD" clId="Web-{43239225-3823-7A12-6517-CE3DD1A63574}" dt="2023-11-27T02:59:36.696" v="217"/>
          <ac:spMkLst>
            <pc:docMk/>
            <pc:sldMk cId="354701396" sldId="272"/>
            <ac:spMk id="21" creationId="{F3F1E0CB-6528-79C1-5343-3120182C1491}"/>
          </ac:spMkLst>
        </pc:spChg>
        <pc:spChg chg="del">
          <ac:chgData name="MOSEY, NATHANIEL P. (Student)" userId="S::wjld56@durham.ac.uk::c3af108e-056a-4bb1-8327-70388bc70800" providerId="AD" clId="Web-{43239225-3823-7A12-6517-CE3DD1A63574}" dt="2023-11-27T03:02:23.669" v="233"/>
          <ac:spMkLst>
            <pc:docMk/>
            <pc:sldMk cId="354701396" sldId="272"/>
            <ac:spMk id="23" creationId="{5961F35E-53D6-D7FD-A6DE-12965BA07B82}"/>
          </ac:spMkLst>
        </pc:spChg>
        <pc:spChg chg="mod">
          <ac:chgData name="MOSEY, NATHANIEL P. (Student)" userId="S::wjld56@durham.ac.uk::c3af108e-056a-4bb1-8327-70388bc70800" providerId="AD" clId="Web-{43239225-3823-7A12-6517-CE3DD1A63574}" dt="2023-11-27T02:57:50.628" v="196" actId="20577"/>
          <ac:spMkLst>
            <pc:docMk/>
            <pc:sldMk cId="354701396" sldId="272"/>
            <ac:spMk id="24" creationId="{BACAB565-7941-B405-051D-4EB66F91DAC0}"/>
          </ac:spMkLst>
        </pc:spChg>
        <pc:grpChg chg="mod">
          <ac:chgData name="MOSEY, NATHANIEL P. (Student)" userId="S::wjld56@durham.ac.uk::c3af108e-056a-4bb1-8327-70388bc70800" providerId="AD" clId="Web-{43239225-3823-7A12-6517-CE3DD1A63574}" dt="2023-11-27T03:04:27.172" v="253" actId="1076"/>
          <ac:grpSpMkLst>
            <pc:docMk/>
            <pc:sldMk cId="354701396" sldId="272"/>
            <ac:grpSpMk id="26" creationId="{7D77D97B-1BBA-EE72-B3AC-08B8089A9BEF}"/>
          </ac:grpSpMkLst>
        </pc:grpChg>
        <pc:picChg chg="add del mod">
          <ac:chgData name="MOSEY, NATHANIEL P. (Student)" userId="S::wjld56@durham.ac.uk::c3af108e-056a-4bb1-8327-70388bc70800" providerId="AD" clId="Web-{43239225-3823-7A12-6517-CE3DD1A63574}" dt="2023-11-27T03:00:21.712" v="225"/>
          <ac:picMkLst>
            <pc:docMk/>
            <pc:sldMk cId="354701396" sldId="272"/>
            <ac:picMk id="5" creationId="{61F4676B-6132-DD2A-D632-6AAEF4585F22}"/>
          </ac:picMkLst>
        </pc:picChg>
        <pc:picChg chg="add mod">
          <ac:chgData name="MOSEY, NATHANIEL P. (Student)" userId="S::wjld56@durham.ac.uk::c3af108e-056a-4bb1-8327-70388bc70800" providerId="AD" clId="Web-{43239225-3823-7A12-6517-CE3DD1A63574}" dt="2023-11-27T03:02:59.186" v="239" actId="1076"/>
          <ac:picMkLst>
            <pc:docMk/>
            <pc:sldMk cId="354701396" sldId="272"/>
            <ac:picMk id="7" creationId="{04240E45-270E-425B-C0BA-32760D99BC97}"/>
          </ac:picMkLst>
        </pc:picChg>
        <pc:picChg chg="add mod ord">
          <ac:chgData name="MOSEY, NATHANIEL P. (Student)" userId="S::wjld56@durham.ac.uk::c3af108e-056a-4bb1-8327-70388bc70800" providerId="AD" clId="Web-{43239225-3823-7A12-6517-CE3DD1A63574}" dt="2023-11-27T03:04:20.031" v="252"/>
          <ac:picMkLst>
            <pc:docMk/>
            <pc:sldMk cId="354701396" sldId="272"/>
            <ac:picMk id="29" creationId="{CD3B257F-B61B-9AC9-1EC1-E12349D02DA5}"/>
          </ac:picMkLst>
        </pc:picChg>
        <pc:picChg chg="add mod">
          <ac:chgData name="MOSEY, NATHANIEL P. (Student)" userId="S::wjld56@durham.ac.uk::c3af108e-056a-4bb1-8327-70388bc70800" providerId="AD" clId="Web-{43239225-3823-7A12-6517-CE3DD1A63574}" dt="2023-11-27T03:05:47.737" v="261" actId="1076"/>
          <ac:picMkLst>
            <pc:docMk/>
            <pc:sldMk cId="354701396" sldId="272"/>
            <ac:picMk id="30" creationId="{7BEB7BFF-B53C-61A2-224C-14C9AC894C56}"/>
          </ac:picMkLst>
        </pc:picChg>
      </pc:sldChg>
      <pc:sldChg chg="new del">
        <pc:chgData name="MOSEY, NATHANIEL P. (Student)" userId="S::wjld56@durham.ac.uk::c3af108e-056a-4bb1-8327-70388bc70800" providerId="AD" clId="Web-{43239225-3823-7A12-6517-CE3DD1A63574}" dt="2023-11-27T02:23:41.917" v="1"/>
        <pc:sldMkLst>
          <pc:docMk/>
          <pc:sldMk cId="2994530720" sldId="272"/>
        </pc:sldMkLst>
      </pc:sldChg>
    </pc:docChg>
  </pc:docChgLst>
  <pc:docChgLst>
    <pc:chgData name="MOSEY, NATHANIEL P. (Student)" userId="c3af108e-056a-4bb1-8327-70388bc70800" providerId="ADAL" clId="{3881A778-402D-44F5-BBF0-C6D6D233F6E7}"/>
    <pc:docChg chg="undo custSel addSld delSld modSld sldOrd">
      <pc:chgData name="MOSEY, NATHANIEL P. (Student)" userId="c3af108e-056a-4bb1-8327-70388bc70800" providerId="ADAL" clId="{3881A778-402D-44F5-BBF0-C6D6D233F6E7}" dt="2023-11-30T16:30:26.535" v="922" actId="478"/>
      <pc:docMkLst>
        <pc:docMk/>
      </pc:docMkLst>
      <pc:sldChg chg="modSp mod">
        <pc:chgData name="MOSEY, NATHANIEL P. (Student)" userId="c3af108e-056a-4bb1-8327-70388bc70800" providerId="ADAL" clId="{3881A778-402D-44F5-BBF0-C6D6D233F6E7}" dt="2023-11-29T19:31:52.474" v="801" actId="313"/>
        <pc:sldMkLst>
          <pc:docMk/>
          <pc:sldMk cId="2194398704" sldId="258"/>
        </pc:sldMkLst>
        <pc:spChg chg="mod">
          <ac:chgData name="MOSEY, NATHANIEL P. (Student)" userId="c3af108e-056a-4bb1-8327-70388bc70800" providerId="ADAL" clId="{3881A778-402D-44F5-BBF0-C6D6D233F6E7}" dt="2023-11-29T19:31:45.203" v="799" actId="1076"/>
          <ac:spMkLst>
            <pc:docMk/>
            <pc:sldMk cId="2194398704" sldId="258"/>
            <ac:spMk id="2" creationId="{52B6EEDF-2AB5-3D8C-7C6F-99D3A685CAE9}"/>
          </ac:spMkLst>
        </pc:spChg>
        <pc:spChg chg="mod">
          <ac:chgData name="MOSEY, NATHANIEL P. (Student)" userId="c3af108e-056a-4bb1-8327-70388bc70800" providerId="ADAL" clId="{3881A778-402D-44F5-BBF0-C6D6D233F6E7}" dt="2023-11-29T19:31:52.474" v="801" actId="313"/>
          <ac:spMkLst>
            <pc:docMk/>
            <pc:sldMk cId="2194398704" sldId="258"/>
            <ac:spMk id="3" creationId="{8D475811-3C36-9498-B872-27499761AA10}"/>
          </ac:spMkLst>
        </pc:spChg>
      </pc:sldChg>
      <pc:sldChg chg="del">
        <pc:chgData name="MOSEY, NATHANIEL P. (Student)" userId="c3af108e-056a-4bb1-8327-70388bc70800" providerId="ADAL" clId="{3881A778-402D-44F5-BBF0-C6D6D233F6E7}" dt="2023-11-29T19:28:51.724" v="699" actId="47"/>
        <pc:sldMkLst>
          <pc:docMk/>
          <pc:sldMk cId="2356298843" sldId="265"/>
        </pc:sldMkLst>
      </pc:sldChg>
      <pc:sldChg chg="addCm">
        <pc:chgData name="MOSEY, NATHANIEL P. (Student)" userId="c3af108e-056a-4bb1-8327-70388bc70800" providerId="ADAL" clId="{3881A778-402D-44F5-BBF0-C6D6D233F6E7}" dt="2023-11-29T19:30:23.014" v="701"/>
        <pc:sldMkLst>
          <pc:docMk/>
          <pc:sldMk cId="3085136787" sldId="271"/>
        </pc:sldMkLst>
        <pc:extLst>
          <p:ext xmlns:p="http://schemas.openxmlformats.org/presentationml/2006/main" uri="{D6D511B9-2390-475A-947B-AFAB55BFBCF1}">
            <pc226:cmChg xmlns:pc226="http://schemas.microsoft.com/office/powerpoint/2022/06/main/command" chg="add">
              <pc226:chgData name="MOSEY, NATHANIEL P. (Student)" userId="c3af108e-056a-4bb1-8327-70388bc70800" providerId="ADAL" clId="{3881A778-402D-44F5-BBF0-C6D6D233F6E7}" dt="2023-11-29T19:29:54.762" v="700"/>
              <pc2:cmMkLst xmlns:pc2="http://schemas.microsoft.com/office/powerpoint/2019/9/main/command">
                <pc:docMk/>
                <pc:sldMk cId="3085136787" sldId="271"/>
                <pc2:cmMk id="{1EC4ACA0-7283-4CE7-B85B-62E9BA60D259}"/>
              </pc2:cmMkLst>
            </pc226:cmChg>
            <pc226:cmChg xmlns:pc226="http://schemas.microsoft.com/office/powerpoint/2022/06/main/command" chg="add">
              <pc226:chgData name="MOSEY, NATHANIEL P. (Student)" userId="c3af108e-056a-4bb1-8327-70388bc70800" providerId="ADAL" clId="{3881A778-402D-44F5-BBF0-C6D6D233F6E7}" dt="2023-11-29T19:30:23.014" v="701"/>
              <pc2:cmMkLst xmlns:pc2="http://schemas.microsoft.com/office/powerpoint/2019/9/main/command">
                <pc:docMk/>
                <pc:sldMk cId="3085136787" sldId="271"/>
                <pc2:cmMk id="{103174C5-CF34-4174-ABEA-5D37AFAECD21}"/>
              </pc2:cmMkLst>
            </pc226:cmChg>
          </p:ext>
        </pc:extLst>
      </pc:sldChg>
      <pc:sldChg chg="addSp delSp modSp mod delAnim">
        <pc:chgData name="MOSEY, NATHANIEL P. (Student)" userId="c3af108e-056a-4bb1-8327-70388bc70800" providerId="ADAL" clId="{3881A778-402D-44F5-BBF0-C6D6D233F6E7}" dt="2023-11-30T16:08:08.613" v="914" actId="34307"/>
        <pc:sldMkLst>
          <pc:docMk/>
          <pc:sldMk cId="354701396" sldId="272"/>
        </pc:sldMkLst>
        <pc:spChg chg="mod">
          <ac:chgData name="MOSEY, NATHANIEL P. (Student)" userId="c3af108e-056a-4bb1-8327-70388bc70800" providerId="ADAL" clId="{3881A778-402D-44F5-BBF0-C6D6D233F6E7}" dt="2023-11-29T17:41:34.496" v="3" actId="20577"/>
          <ac:spMkLst>
            <pc:docMk/>
            <pc:sldMk cId="354701396" sldId="272"/>
            <ac:spMk id="18" creationId="{7C88FA1B-9592-F504-FCD9-E1B6D0D285D7}"/>
          </ac:spMkLst>
        </pc:spChg>
        <pc:spChg chg="mod">
          <ac:chgData name="MOSEY, NATHANIEL P. (Student)" userId="c3af108e-056a-4bb1-8327-70388bc70800" providerId="ADAL" clId="{3881A778-402D-44F5-BBF0-C6D6D233F6E7}" dt="2023-11-29T17:41:54.028" v="27" actId="20577"/>
          <ac:spMkLst>
            <pc:docMk/>
            <pc:sldMk cId="354701396" sldId="272"/>
            <ac:spMk id="24" creationId="{BACAB565-7941-B405-051D-4EB66F91DAC0}"/>
          </ac:spMkLst>
        </pc:spChg>
        <pc:grpChg chg="del">
          <ac:chgData name="MOSEY, NATHANIEL P. (Student)" userId="c3af108e-056a-4bb1-8327-70388bc70800" providerId="ADAL" clId="{3881A778-402D-44F5-BBF0-C6D6D233F6E7}" dt="2023-11-29T18:18:43.919" v="364" actId="478"/>
          <ac:grpSpMkLst>
            <pc:docMk/>
            <pc:sldMk cId="354701396" sldId="272"/>
            <ac:grpSpMk id="4" creationId="{CD66B4D2-AFD7-FE06-00DF-41D4826A3C5D}"/>
          </ac:grpSpMkLst>
        </pc:grpChg>
        <pc:grpChg chg="del">
          <ac:chgData name="MOSEY, NATHANIEL P. (Student)" userId="c3af108e-056a-4bb1-8327-70388bc70800" providerId="ADAL" clId="{3881A778-402D-44F5-BBF0-C6D6D233F6E7}" dt="2023-11-29T18:18:44.583" v="365" actId="478"/>
          <ac:grpSpMkLst>
            <pc:docMk/>
            <pc:sldMk cId="354701396" sldId="272"/>
            <ac:grpSpMk id="14" creationId="{CD3E3816-F33F-F34D-F383-3F4DEDD772E9}"/>
          </ac:grpSpMkLst>
        </pc:grpChg>
        <pc:grpChg chg="del">
          <ac:chgData name="MOSEY, NATHANIEL P. (Student)" userId="c3af108e-056a-4bb1-8327-70388bc70800" providerId="ADAL" clId="{3881A778-402D-44F5-BBF0-C6D6D233F6E7}" dt="2023-11-29T18:18:43.255" v="363" actId="478"/>
          <ac:grpSpMkLst>
            <pc:docMk/>
            <pc:sldMk cId="354701396" sldId="272"/>
            <ac:grpSpMk id="27" creationId="{B9C4D453-6121-AA24-E8FF-2D55154362B9}"/>
          </ac:grpSpMkLst>
        </pc:grpChg>
        <pc:picChg chg="add mod">
          <ac:chgData name="MOSEY, NATHANIEL P. (Student)" userId="c3af108e-056a-4bb1-8327-70388bc70800" providerId="ADAL" clId="{3881A778-402D-44F5-BBF0-C6D6D233F6E7}" dt="2023-11-30T16:08:08.613" v="914" actId="34307"/>
          <ac:picMkLst>
            <pc:docMk/>
            <pc:sldMk cId="354701396" sldId="272"/>
            <ac:picMk id="4" creationId="{248A5593-B4B3-2FCA-2714-10E246A0DBD2}"/>
          </ac:picMkLst>
        </pc:picChg>
        <pc:picChg chg="add mod">
          <ac:chgData name="MOSEY, NATHANIEL P. (Student)" userId="c3af108e-056a-4bb1-8327-70388bc70800" providerId="ADAL" clId="{3881A778-402D-44F5-BBF0-C6D6D233F6E7}" dt="2023-11-29T18:21:53.699" v="368" actId="1440"/>
          <ac:picMkLst>
            <pc:docMk/>
            <pc:sldMk cId="354701396" sldId="272"/>
            <ac:picMk id="17" creationId="{DD7D59A3-482A-26BC-C6F0-3E82F1008F6E}"/>
          </ac:picMkLst>
        </pc:picChg>
      </pc:sldChg>
      <pc:sldChg chg="modSp mod">
        <pc:chgData name="MOSEY, NATHANIEL P. (Student)" userId="c3af108e-056a-4bb1-8327-70388bc70800" providerId="ADAL" clId="{3881A778-402D-44F5-BBF0-C6D6D233F6E7}" dt="2023-11-29T19:28:47.767" v="698" actId="20577"/>
        <pc:sldMkLst>
          <pc:docMk/>
          <pc:sldMk cId="3587852730" sldId="276"/>
        </pc:sldMkLst>
        <pc:spChg chg="mod">
          <ac:chgData name="MOSEY, NATHANIEL P. (Student)" userId="c3af108e-056a-4bb1-8327-70388bc70800" providerId="ADAL" clId="{3881A778-402D-44F5-BBF0-C6D6D233F6E7}" dt="2023-11-29T19:28:47.767" v="698" actId="20577"/>
          <ac:spMkLst>
            <pc:docMk/>
            <pc:sldMk cId="3587852730" sldId="276"/>
            <ac:spMk id="2" creationId="{3E07C85F-8012-A8F2-3909-C068370E6C7C}"/>
          </ac:spMkLst>
        </pc:spChg>
      </pc:sldChg>
      <pc:sldChg chg="addCm">
        <pc:chgData name="MOSEY, NATHANIEL P. (Student)" userId="c3af108e-056a-4bb1-8327-70388bc70800" providerId="ADAL" clId="{3881A778-402D-44F5-BBF0-C6D6D233F6E7}" dt="2023-11-29T19:51:14.026" v="802"/>
        <pc:sldMkLst>
          <pc:docMk/>
          <pc:sldMk cId="1900069575" sldId="283"/>
        </pc:sldMkLst>
        <pc:extLst>
          <p:ext xmlns:p="http://schemas.openxmlformats.org/presentationml/2006/main" uri="{D6D511B9-2390-475A-947B-AFAB55BFBCF1}">
            <pc226:cmChg xmlns:pc226="http://schemas.microsoft.com/office/powerpoint/2022/06/main/command" chg="add">
              <pc226:chgData name="MOSEY, NATHANIEL P. (Student)" userId="c3af108e-056a-4bb1-8327-70388bc70800" providerId="ADAL" clId="{3881A778-402D-44F5-BBF0-C6D6D233F6E7}" dt="2023-11-29T19:51:14.026" v="802"/>
              <pc2:cmMkLst xmlns:pc2="http://schemas.microsoft.com/office/powerpoint/2019/9/main/command">
                <pc:docMk/>
                <pc:sldMk cId="1900069575" sldId="283"/>
                <pc2:cmMk id="{31943522-5C99-4053-8237-3AE6BAC70BE7}"/>
              </pc2:cmMkLst>
            </pc226:cmChg>
          </p:ext>
        </pc:extLst>
      </pc:sldChg>
      <pc:sldChg chg="addSp delSp modSp add mod delAnim addCm">
        <pc:chgData name="MOSEY, NATHANIEL P. (Student)" userId="c3af108e-056a-4bb1-8327-70388bc70800" providerId="ADAL" clId="{3881A778-402D-44F5-BBF0-C6D6D233F6E7}" dt="2023-11-30T16:30:26.535" v="922" actId="478"/>
        <pc:sldMkLst>
          <pc:docMk/>
          <pc:sldMk cId="2802154960" sldId="287"/>
        </pc:sldMkLst>
        <pc:spChg chg="mod">
          <ac:chgData name="MOSEY, NATHANIEL P. (Student)" userId="c3af108e-056a-4bb1-8327-70388bc70800" providerId="ADAL" clId="{3881A778-402D-44F5-BBF0-C6D6D233F6E7}" dt="2023-11-30T15:52:40.802" v="870" actId="20577"/>
          <ac:spMkLst>
            <pc:docMk/>
            <pc:sldMk cId="2802154960" sldId="287"/>
            <ac:spMk id="8" creationId="{1B01626E-78D6-46C9-A59C-E7489E93A443}"/>
          </ac:spMkLst>
        </pc:spChg>
        <pc:grpChg chg="del">
          <ac:chgData name="MOSEY, NATHANIEL P. (Student)" userId="c3af108e-056a-4bb1-8327-70388bc70800" providerId="ADAL" clId="{3881A778-402D-44F5-BBF0-C6D6D233F6E7}" dt="2023-11-29T17:41:04.474" v="1" actId="478"/>
          <ac:grpSpMkLst>
            <pc:docMk/>
            <pc:sldMk cId="2802154960" sldId="287"/>
            <ac:grpSpMk id="4" creationId="{CD66B4D2-AFD7-FE06-00DF-41D4826A3C5D}"/>
          </ac:grpSpMkLst>
        </pc:grpChg>
        <pc:grpChg chg="del">
          <ac:chgData name="MOSEY, NATHANIEL P. (Student)" userId="c3af108e-056a-4bb1-8327-70388bc70800" providerId="ADAL" clId="{3881A778-402D-44F5-BBF0-C6D6D233F6E7}" dt="2023-11-29T17:41:04.474" v="1" actId="478"/>
          <ac:grpSpMkLst>
            <pc:docMk/>
            <pc:sldMk cId="2802154960" sldId="287"/>
            <ac:grpSpMk id="5" creationId="{2A1016FC-7E2D-A893-CAC6-72DA84385388}"/>
          </ac:grpSpMkLst>
        </pc:grpChg>
        <pc:grpChg chg="del">
          <ac:chgData name="MOSEY, NATHANIEL P. (Student)" userId="c3af108e-056a-4bb1-8327-70388bc70800" providerId="ADAL" clId="{3881A778-402D-44F5-BBF0-C6D6D233F6E7}" dt="2023-11-29T17:41:04.474" v="1" actId="478"/>
          <ac:grpSpMkLst>
            <pc:docMk/>
            <pc:sldMk cId="2802154960" sldId="287"/>
            <ac:grpSpMk id="14" creationId="{CD3E3816-F33F-F34D-F383-3F4DEDD772E9}"/>
          </ac:grpSpMkLst>
        </pc:grpChg>
        <pc:grpChg chg="del">
          <ac:chgData name="MOSEY, NATHANIEL P. (Student)" userId="c3af108e-056a-4bb1-8327-70388bc70800" providerId="ADAL" clId="{3881A778-402D-44F5-BBF0-C6D6D233F6E7}" dt="2023-11-29T17:41:04.474" v="1" actId="478"/>
          <ac:grpSpMkLst>
            <pc:docMk/>
            <pc:sldMk cId="2802154960" sldId="287"/>
            <ac:grpSpMk id="27" creationId="{B9C4D453-6121-AA24-E8FF-2D55154362B9}"/>
          </ac:grpSpMkLst>
        </pc:grpChg>
        <pc:graphicFrameChg chg="add mod modGraphic">
          <ac:chgData name="MOSEY, NATHANIEL P. (Student)" userId="c3af108e-056a-4bb1-8327-70388bc70800" providerId="ADAL" clId="{3881A778-402D-44F5-BBF0-C6D6D233F6E7}" dt="2023-11-29T18:05:00.943" v="243" actId="207"/>
          <ac:graphicFrameMkLst>
            <pc:docMk/>
            <pc:sldMk cId="2802154960" sldId="287"/>
            <ac:graphicFrameMk id="17" creationId="{240C98AA-CC0B-3D2B-4F19-5E837DBBE1D5}"/>
          </ac:graphicFrameMkLst>
        </pc:graphicFrameChg>
        <pc:graphicFrameChg chg="add mod modGraphic">
          <ac:chgData name="MOSEY, NATHANIEL P. (Student)" userId="c3af108e-056a-4bb1-8327-70388bc70800" providerId="ADAL" clId="{3881A778-402D-44F5-BBF0-C6D6D233F6E7}" dt="2023-11-29T18:16:43.069" v="358" actId="1076"/>
          <ac:graphicFrameMkLst>
            <pc:docMk/>
            <pc:sldMk cId="2802154960" sldId="287"/>
            <ac:graphicFrameMk id="23" creationId="{48875B50-15EC-1FC1-F884-4DB401546DF6}"/>
          </ac:graphicFrameMkLst>
        </pc:graphicFrameChg>
        <pc:picChg chg="add del mod">
          <ac:chgData name="MOSEY, NATHANIEL P. (Student)" userId="c3af108e-056a-4bb1-8327-70388bc70800" providerId="ADAL" clId="{3881A778-402D-44F5-BBF0-C6D6D233F6E7}" dt="2023-11-30T16:30:26.535" v="922" actId="478"/>
          <ac:picMkLst>
            <pc:docMk/>
            <pc:sldMk cId="2802154960" sldId="287"/>
            <ac:picMk id="4" creationId="{3D933F27-3B6D-6E33-DFFE-63987F87A257}"/>
          </ac:picMkLst>
        </pc:picChg>
        <pc:cxnChg chg="add del mod">
          <ac:chgData name="MOSEY, NATHANIEL P. (Student)" userId="c3af108e-056a-4bb1-8327-70388bc70800" providerId="ADAL" clId="{3881A778-402D-44F5-BBF0-C6D6D233F6E7}" dt="2023-11-29T18:16:23.038" v="352" actId="478"/>
          <ac:cxnSpMkLst>
            <pc:docMk/>
            <pc:sldMk cId="2802154960" sldId="287"/>
            <ac:cxnSpMk id="32" creationId="{068E1A45-28C4-5AAD-AFBC-B9FCBB3ED0CA}"/>
          </ac:cxnSpMkLst>
        </pc:cxnChg>
        <pc:cxnChg chg="add del mod">
          <ac:chgData name="MOSEY, NATHANIEL P. (Student)" userId="c3af108e-056a-4bb1-8327-70388bc70800" providerId="ADAL" clId="{3881A778-402D-44F5-BBF0-C6D6D233F6E7}" dt="2023-11-29T18:16:39.926" v="357" actId="478"/>
          <ac:cxnSpMkLst>
            <pc:docMk/>
            <pc:sldMk cId="2802154960" sldId="287"/>
            <ac:cxnSpMk id="39" creationId="{D7ED51F3-FE61-9797-45BC-03A7C8C634BB}"/>
          </ac:cxnSpMkLst>
        </pc:cxnChg>
        <pc:cxnChg chg="add">
          <ac:chgData name="MOSEY, NATHANIEL P. (Student)" userId="c3af108e-056a-4bb1-8327-70388bc70800" providerId="ADAL" clId="{3881A778-402D-44F5-BBF0-C6D6D233F6E7}" dt="2023-11-29T18:16:47.024" v="359" actId="11529"/>
          <ac:cxnSpMkLst>
            <pc:docMk/>
            <pc:sldMk cId="2802154960" sldId="287"/>
            <ac:cxnSpMk id="44" creationId="{37A01433-E3A3-6CC2-0595-0F2D9734BFDB}"/>
          </ac:cxnSpMkLst>
        </pc:cxnChg>
        <pc:extLst>
          <p:ext xmlns:p="http://schemas.openxmlformats.org/presentationml/2006/main" uri="{D6D511B9-2390-475A-947B-AFAB55BFBCF1}">
            <pc226:cmChg xmlns:pc226="http://schemas.microsoft.com/office/powerpoint/2022/06/main/command" chg="add">
              <pc226:chgData name="MOSEY, NATHANIEL P. (Student)" userId="c3af108e-056a-4bb1-8327-70388bc70800" providerId="ADAL" clId="{3881A778-402D-44F5-BBF0-C6D6D233F6E7}" dt="2023-11-29T18:05:24.120" v="244"/>
              <pc2:cmMkLst xmlns:pc2="http://schemas.microsoft.com/office/powerpoint/2019/9/main/command">
                <pc:docMk/>
                <pc:sldMk cId="2802154960" sldId="287"/>
                <pc2:cmMk id="{B0FB3826-83CC-46D1-96B7-E6E44A0E40E5}"/>
              </pc2:cmMkLst>
            </pc226:cmChg>
          </p:ext>
        </pc:extLst>
      </pc:sldChg>
      <pc:sldChg chg="addSp delSp modSp add mod ord delAnim modAnim">
        <pc:chgData name="MOSEY, NATHANIEL P. (Student)" userId="c3af108e-056a-4bb1-8327-70388bc70800" providerId="ADAL" clId="{3881A778-402D-44F5-BBF0-C6D6D233F6E7}" dt="2023-11-30T16:30:24.318" v="921" actId="478"/>
        <pc:sldMkLst>
          <pc:docMk/>
          <pc:sldMk cId="1957390123" sldId="288"/>
        </pc:sldMkLst>
        <pc:grpChg chg="del">
          <ac:chgData name="MOSEY, NATHANIEL P. (Student)" userId="c3af108e-056a-4bb1-8327-70388bc70800" providerId="ADAL" clId="{3881A778-402D-44F5-BBF0-C6D6D233F6E7}" dt="2023-11-29T19:00:52.414" v="370" actId="478"/>
          <ac:grpSpMkLst>
            <pc:docMk/>
            <pc:sldMk cId="1957390123" sldId="288"/>
            <ac:grpSpMk id="14" creationId="{CD3E3816-F33F-F34D-F383-3F4DEDD772E9}"/>
          </ac:grpSpMkLst>
        </pc:grpChg>
        <pc:picChg chg="add del mod">
          <ac:chgData name="MOSEY, NATHANIEL P. (Student)" userId="c3af108e-056a-4bb1-8327-70388bc70800" providerId="ADAL" clId="{3881A778-402D-44F5-BBF0-C6D6D233F6E7}" dt="2023-11-30T16:30:24.318" v="921" actId="478"/>
          <ac:picMkLst>
            <pc:docMk/>
            <pc:sldMk cId="1957390123" sldId="288"/>
            <ac:picMk id="7" creationId="{B9010ABD-2A68-B2B8-5697-55E3E300BF17}"/>
          </ac:picMkLst>
        </pc:picChg>
      </pc:sldChg>
      <pc:sldChg chg="addSp delSp modSp add mod modAnim">
        <pc:chgData name="MOSEY, NATHANIEL P. (Student)" userId="c3af108e-056a-4bb1-8327-70388bc70800" providerId="ADAL" clId="{3881A778-402D-44F5-BBF0-C6D6D233F6E7}" dt="2023-11-30T16:30:19.614" v="919" actId="478"/>
        <pc:sldMkLst>
          <pc:docMk/>
          <pc:sldMk cId="1391579921" sldId="289"/>
        </pc:sldMkLst>
        <pc:picChg chg="add del mod">
          <ac:chgData name="MOSEY, NATHANIEL P. (Student)" userId="c3af108e-056a-4bb1-8327-70388bc70800" providerId="ADAL" clId="{3881A778-402D-44F5-BBF0-C6D6D233F6E7}" dt="2023-11-30T16:30:19.614" v="919" actId="478"/>
          <ac:picMkLst>
            <pc:docMk/>
            <pc:sldMk cId="1391579921" sldId="289"/>
            <ac:picMk id="17" creationId="{20622BC0-094A-6071-8BBF-F700947E9BBF}"/>
          </ac:picMkLst>
        </pc:picChg>
      </pc:sldChg>
      <pc:sldChg chg="addSp delSp modSp add mod delAnim addCm">
        <pc:chgData name="MOSEY, NATHANIEL P. (Student)" userId="c3af108e-056a-4bb1-8327-70388bc70800" providerId="ADAL" clId="{3881A778-402D-44F5-BBF0-C6D6D233F6E7}" dt="2023-11-30T16:30:21.894" v="920" actId="478"/>
        <pc:sldMkLst>
          <pc:docMk/>
          <pc:sldMk cId="3937551032" sldId="290"/>
        </pc:sldMkLst>
        <pc:spChg chg="mod">
          <ac:chgData name="MOSEY, NATHANIEL P. (Student)" userId="c3af108e-056a-4bb1-8327-70388bc70800" providerId="ADAL" clId="{3881A778-402D-44F5-BBF0-C6D6D233F6E7}" dt="2023-11-30T15:53:33.636" v="913" actId="20577"/>
          <ac:spMkLst>
            <pc:docMk/>
            <pc:sldMk cId="3937551032" sldId="290"/>
            <ac:spMk id="8" creationId="{1B01626E-78D6-46C9-A59C-E7489E93A443}"/>
          </ac:spMkLst>
        </pc:spChg>
        <pc:grpChg chg="del">
          <ac:chgData name="MOSEY, NATHANIEL P. (Student)" userId="c3af108e-056a-4bb1-8327-70388bc70800" providerId="ADAL" clId="{3881A778-402D-44F5-BBF0-C6D6D233F6E7}" dt="2023-11-29T19:02:14.078" v="374" actId="478"/>
          <ac:grpSpMkLst>
            <pc:docMk/>
            <pc:sldMk cId="3937551032" sldId="290"/>
            <ac:grpSpMk id="4" creationId="{CD66B4D2-AFD7-FE06-00DF-41D4826A3C5D}"/>
          </ac:grpSpMkLst>
        </pc:grpChg>
        <pc:grpChg chg="del">
          <ac:chgData name="MOSEY, NATHANIEL P. (Student)" userId="c3af108e-056a-4bb1-8327-70388bc70800" providerId="ADAL" clId="{3881A778-402D-44F5-BBF0-C6D6D233F6E7}" dt="2023-11-29T19:02:20.076" v="376" actId="478"/>
          <ac:grpSpMkLst>
            <pc:docMk/>
            <pc:sldMk cId="3937551032" sldId="290"/>
            <ac:grpSpMk id="5" creationId="{2A1016FC-7E2D-A893-CAC6-72DA84385388}"/>
          </ac:grpSpMkLst>
        </pc:grpChg>
        <pc:grpChg chg="del">
          <ac:chgData name="MOSEY, NATHANIEL P. (Student)" userId="c3af108e-056a-4bb1-8327-70388bc70800" providerId="ADAL" clId="{3881A778-402D-44F5-BBF0-C6D6D233F6E7}" dt="2023-11-29T19:02:15.454" v="375" actId="478"/>
          <ac:grpSpMkLst>
            <pc:docMk/>
            <pc:sldMk cId="3937551032" sldId="290"/>
            <ac:grpSpMk id="27" creationId="{B9C4D453-6121-AA24-E8FF-2D55154362B9}"/>
          </ac:grpSpMkLst>
        </pc:grpChg>
        <pc:graphicFrameChg chg="add mod">
          <ac:chgData name="MOSEY, NATHANIEL P. (Student)" userId="c3af108e-056a-4bb1-8327-70388bc70800" providerId="ADAL" clId="{3881A778-402D-44F5-BBF0-C6D6D233F6E7}" dt="2023-11-29T19:19:19.332" v="694" actId="1076"/>
          <ac:graphicFrameMkLst>
            <pc:docMk/>
            <pc:sldMk cId="3937551032" sldId="290"/>
            <ac:graphicFrameMk id="17" creationId="{63A22AB8-E44E-A791-3803-23BCF372D2E2}"/>
          </ac:graphicFrameMkLst>
        </pc:graphicFrameChg>
        <pc:graphicFrameChg chg="add mod">
          <ac:chgData name="MOSEY, NATHANIEL P. (Student)" userId="c3af108e-056a-4bb1-8327-70388bc70800" providerId="ADAL" clId="{3881A778-402D-44F5-BBF0-C6D6D233F6E7}" dt="2023-11-29T19:18:37.878" v="627" actId="20577"/>
          <ac:graphicFrameMkLst>
            <pc:docMk/>
            <pc:sldMk cId="3937551032" sldId="290"/>
            <ac:graphicFrameMk id="24" creationId="{E0E8BDC3-74B0-9ABC-47B4-8097D0BD0C71}"/>
          </ac:graphicFrameMkLst>
        </pc:graphicFrameChg>
        <pc:picChg chg="add del mod">
          <ac:chgData name="MOSEY, NATHANIEL P. (Student)" userId="c3af108e-056a-4bb1-8327-70388bc70800" providerId="ADAL" clId="{3881A778-402D-44F5-BBF0-C6D6D233F6E7}" dt="2023-11-30T16:30:21.894" v="920" actId="478"/>
          <ac:picMkLst>
            <pc:docMk/>
            <pc:sldMk cId="3937551032" sldId="290"/>
            <ac:picMk id="4" creationId="{2037D2E1-6F61-A66B-CC2F-A2B19F4E9769}"/>
          </ac:picMkLst>
        </pc:picChg>
        <pc:extLst>
          <p:ext xmlns:p="http://schemas.openxmlformats.org/presentationml/2006/main" uri="{D6D511B9-2390-475A-947B-AFAB55BFBCF1}">
            <pc226:cmChg xmlns:pc226="http://schemas.microsoft.com/office/powerpoint/2022/06/main/command" chg="add">
              <pc226:chgData name="MOSEY, NATHANIEL P. (Student)" userId="c3af108e-056a-4bb1-8327-70388bc70800" providerId="ADAL" clId="{3881A778-402D-44F5-BBF0-C6D6D233F6E7}" dt="2023-11-29T20:05:25.566" v="803"/>
              <pc2:cmMkLst xmlns:pc2="http://schemas.microsoft.com/office/powerpoint/2019/9/main/command">
                <pc:docMk/>
                <pc:sldMk cId="3937551032" sldId="290"/>
                <pc2:cmMk id="{4A4A009C-9A5D-4598-BCFD-9FD71A50AF0E}"/>
              </pc2:cmMkLst>
            </pc226:cmChg>
          </p:ext>
        </pc:extLst>
      </pc:sldChg>
    </pc:docChg>
  </pc:docChgLst>
  <pc:docChgLst>
    <pc:chgData name="COMLEY, ENEGO E.M. (Student)" userId="211f79c3-0d29-4e41-90e0-f5b3e3cbf647" providerId="ADAL" clId="{2BF18B95-F9C2-41E4-BA91-B436F7406E81}"/>
    <pc:docChg chg="undo redo custSel addSld delSld modSld modShowInfo">
      <pc:chgData name="COMLEY, ENEGO E.M. (Student)" userId="211f79c3-0d29-4e41-90e0-f5b3e3cbf647" providerId="ADAL" clId="{2BF18B95-F9C2-41E4-BA91-B436F7406E81}" dt="2023-12-04T14:37:54.492" v="1850" actId="2744"/>
      <pc:docMkLst>
        <pc:docMk/>
      </pc:docMkLst>
      <pc:sldChg chg="addCm">
        <pc:chgData name="COMLEY, ENEGO E.M. (Student)" userId="211f79c3-0d29-4e41-90e0-f5b3e3cbf647" providerId="ADAL" clId="{2BF18B95-F9C2-41E4-BA91-B436F7406E81}" dt="2023-11-25T17:35:13.458" v="1273"/>
        <pc:sldMkLst>
          <pc:docMk/>
          <pc:sldMk cId="1841418999" sldId="261"/>
        </pc:sldMkLst>
        <pc:extLst>
          <p:ext xmlns:p="http://schemas.openxmlformats.org/presentationml/2006/main" uri="{D6D511B9-2390-475A-947B-AFAB55BFBCF1}">
            <pc226:cmChg xmlns:pc226="http://schemas.microsoft.com/office/powerpoint/2022/06/main/command" chg="add">
              <pc226:chgData name="COMLEY, ENEGO E.M. (Student)" userId="211f79c3-0d29-4e41-90e0-f5b3e3cbf647" providerId="ADAL" clId="{2BF18B95-F9C2-41E4-BA91-B436F7406E81}" dt="2023-11-25T17:35:13.458" v="1273"/>
              <pc2:cmMkLst xmlns:pc2="http://schemas.microsoft.com/office/powerpoint/2019/9/main/command">
                <pc:docMk/>
                <pc:sldMk cId="1841418999" sldId="261"/>
                <pc2:cmMk id="{B312D81F-88EA-42AC-AE16-8A11301C0D9D}"/>
              </pc2:cmMkLst>
            </pc226:cmChg>
          </p:ext>
        </pc:extLst>
      </pc:sldChg>
      <pc:sldChg chg="addCm modCm">
        <pc:chgData name="COMLEY, ENEGO E.M. (Student)" userId="211f79c3-0d29-4e41-90e0-f5b3e3cbf647" providerId="ADAL" clId="{2BF18B95-F9C2-41E4-BA91-B436F7406E81}" dt="2023-11-25T17:38:45.336" v="1274"/>
        <pc:sldMkLst>
          <pc:docMk/>
          <pc:sldMk cId="2440869229" sldId="262"/>
        </pc:sldMkLst>
        <pc:extLst>
          <p:ext xmlns:p="http://schemas.openxmlformats.org/presentationml/2006/main" uri="{D6D511B9-2390-475A-947B-AFAB55BFBCF1}">
            <pc226:cmChg xmlns:pc226="http://schemas.microsoft.com/office/powerpoint/2022/06/main/command" chg="add">
              <pc226:chgData name="COMLEY, ENEGO E.M. (Student)" userId="211f79c3-0d29-4e41-90e0-f5b3e3cbf647" providerId="ADAL" clId="{2BF18B95-F9C2-41E4-BA91-B436F7406E81}" dt="2023-11-25T17:38:45.336" v="1274"/>
              <pc2:cmMkLst xmlns:pc2="http://schemas.microsoft.com/office/powerpoint/2019/9/main/command">
                <pc:docMk/>
                <pc:sldMk cId="2440869229" sldId="262"/>
                <pc2:cmMk id="{970D928D-A2F3-49B3-955F-FDF327E79323}"/>
              </pc2:cmMkLst>
            </pc226:cmChg>
            <pc226:cmChg xmlns:pc226="http://schemas.microsoft.com/office/powerpoint/2022/06/main/command" chg="">
              <pc226:chgData name="COMLEY, ENEGO E.M. (Student)" userId="211f79c3-0d29-4e41-90e0-f5b3e3cbf647" providerId="ADAL" clId="{2BF18B95-F9C2-41E4-BA91-B436F7406E81}" dt="2023-11-25T17:22:23.172" v="1272"/>
              <pc2:cmMkLst xmlns:pc2="http://schemas.microsoft.com/office/powerpoint/2019/9/main/command">
                <pc:docMk/>
                <pc:sldMk cId="2440869229" sldId="262"/>
                <pc2:cmMk id="{3AF9D2FF-A6F0-49D8-B679-5AB950FB169E}"/>
              </pc2:cmMkLst>
              <pc226:cmRplyChg chg="add">
                <pc226:chgData name="COMLEY, ENEGO E.M. (Student)" userId="211f79c3-0d29-4e41-90e0-f5b3e3cbf647" providerId="ADAL" clId="{2BF18B95-F9C2-41E4-BA91-B436F7406E81}" dt="2023-11-25T17:22:23.172" v="1272"/>
                <pc2:cmRplyMkLst xmlns:pc2="http://schemas.microsoft.com/office/powerpoint/2019/9/main/command">
                  <pc:docMk/>
                  <pc:sldMk cId="2440869229" sldId="262"/>
                  <pc2:cmMk id="{3AF9D2FF-A6F0-49D8-B679-5AB950FB169E}"/>
                  <pc2:cmRplyMk id="{D8B533A4-EB1B-496B-A60F-8CC5B7A8114F}"/>
                </pc2:cmRplyMkLst>
              </pc226:cmRplyChg>
            </pc226:cmChg>
          </p:ext>
        </pc:extLst>
      </pc:sldChg>
      <pc:sldChg chg="modSp mod">
        <pc:chgData name="COMLEY, ENEGO E.M. (Student)" userId="211f79c3-0d29-4e41-90e0-f5b3e3cbf647" providerId="ADAL" clId="{2BF18B95-F9C2-41E4-BA91-B436F7406E81}" dt="2023-11-25T17:47:30.304" v="1288" actId="20577"/>
        <pc:sldMkLst>
          <pc:docMk/>
          <pc:sldMk cId="753063544" sldId="263"/>
        </pc:sldMkLst>
        <pc:spChg chg="mod">
          <ac:chgData name="COMLEY, ENEGO E.M. (Student)" userId="211f79c3-0d29-4e41-90e0-f5b3e3cbf647" providerId="ADAL" clId="{2BF18B95-F9C2-41E4-BA91-B436F7406E81}" dt="2023-11-25T17:47:30.304" v="1288" actId="20577"/>
          <ac:spMkLst>
            <pc:docMk/>
            <pc:sldMk cId="753063544" sldId="263"/>
            <ac:spMk id="3" creationId="{C93B9442-48D3-41D7-5F24-46B851EA2E6A}"/>
          </ac:spMkLst>
        </pc:spChg>
      </pc:sldChg>
      <pc:sldChg chg="addSp delSp modSp new mod setBg addCm modCm">
        <pc:chgData name="COMLEY, ENEGO E.M. (Student)" userId="211f79c3-0d29-4e41-90e0-f5b3e3cbf647" providerId="ADAL" clId="{2BF18B95-F9C2-41E4-BA91-B436F7406E81}" dt="2023-11-25T17:47:55.671" v="1290"/>
        <pc:sldMkLst>
          <pc:docMk/>
          <pc:sldMk cId="2356298843" sldId="265"/>
        </pc:sldMkLst>
        <pc:spChg chg="mod">
          <ac:chgData name="COMLEY, ENEGO E.M. (Student)" userId="211f79c3-0d29-4e41-90e0-f5b3e3cbf647" providerId="ADAL" clId="{2BF18B95-F9C2-41E4-BA91-B436F7406E81}" dt="2023-11-25T17:16:34.356" v="1260" actId="313"/>
          <ac:spMkLst>
            <pc:docMk/>
            <pc:sldMk cId="2356298843" sldId="265"/>
            <ac:spMk id="2" creationId="{FA0E1F15-9D7E-2A3A-F7C8-D24610013E73}"/>
          </ac:spMkLst>
        </pc:spChg>
        <pc:spChg chg="del">
          <ac:chgData name="COMLEY, ENEGO E.M. (Student)" userId="211f79c3-0d29-4e41-90e0-f5b3e3cbf647" providerId="ADAL" clId="{2BF18B95-F9C2-41E4-BA91-B436F7406E81}" dt="2023-11-25T15:59:51.376" v="1" actId="478"/>
          <ac:spMkLst>
            <pc:docMk/>
            <pc:sldMk cId="2356298843" sldId="265"/>
            <ac:spMk id="3" creationId="{2C5FF05C-DB5D-9938-40AE-68EA83F72DB5}"/>
          </ac:spMkLst>
        </pc:spChg>
        <pc:spChg chg="add mod">
          <ac:chgData name="COMLEY, ENEGO E.M. (Student)" userId="211f79c3-0d29-4e41-90e0-f5b3e3cbf647" providerId="ADAL" clId="{2BF18B95-F9C2-41E4-BA91-B436F7406E81}" dt="2023-11-25T16:06:32.396" v="213" actId="1038"/>
          <ac:spMkLst>
            <pc:docMk/>
            <pc:sldMk cId="2356298843" sldId="265"/>
            <ac:spMk id="4" creationId="{FC654AF5-C190-4121-5EA4-DAC396CEE777}"/>
          </ac:spMkLst>
        </pc:spChg>
        <pc:spChg chg="add mod">
          <ac:chgData name="COMLEY, ENEGO E.M. (Student)" userId="211f79c3-0d29-4e41-90e0-f5b3e3cbf647" providerId="ADAL" clId="{2BF18B95-F9C2-41E4-BA91-B436F7406E81}" dt="2023-11-25T16:06:32.396" v="213" actId="1038"/>
          <ac:spMkLst>
            <pc:docMk/>
            <pc:sldMk cId="2356298843" sldId="265"/>
            <ac:spMk id="5" creationId="{F361CC92-BAB4-F480-8F9A-24314275E380}"/>
          </ac:spMkLst>
        </pc:spChg>
        <pc:spChg chg="add mod">
          <ac:chgData name="COMLEY, ENEGO E.M. (Student)" userId="211f79c3-0d29-4e41-90e0-f5b3e3cbf647" providerId="ADAL" clId="{2BF18B95-F9C2-41E4-BA91-B436F7406E81}" dt="2023-11-25T16:06:32.396" v="213" actId="1038"/>
          <ac:spMkLst>
            <pc:docMk/>
            <pc:sldMk cId="2356298843" sldId="265"/>
            <ac:spMk id="6" creationId="{EBFFCAD6-4D74-44C1-F9CD-FD293E8BC252}"/>
          </ac:spMkLst>
        </pc:spChg>
        <pc:spChg chg="add">
          <ac:chgData name="COMLEY, ENEGO E.M. (Student)" userId="211f79c3-0d29-4e41-90e0-f5b3e3cbf647" providerId="ADAL" clId="{2BF18B95-F9C2-41E4-BA91-B436F7406E81}" dt="2023-11-25T16:00:16.160" v="2" actId="26606"/>
          <ac:spMkLst>
            <pc:docMk/>
            <pc:sldMk cId="2356298843" sldId="265"/>
            <ac:spMk id="7" creationId="{9A3D0CE2-91FF-49B3-A5D8-181E900D7501}"/>
          </ac:spMkLst>
        </pc:spChg>
        <pc:spChg chg="add">
          <ac:chgData name="COMLEY, ENEGO E.M. (Student)" userId="211f79c3-0d29-4e41-90e0-f5b3e3cbf647" providerId="ADAL" clId="{2BF18B95-F9C2-41E4-BA91-B436F7406E81}" dt="2023-11-25T16:00:16.160" v="2" actId="26606"/>
          <ac:spMkLst>
            <pc:docMk/>
            <pc:sldMk cId="2356298843" sldId="265"/>
            <ac:spMk id="9" creationId="{58AEBD96-C315-4F53-9D9E-0E20E993EBFA}"/>
          </ac:spMkLst>
        </pc:spChg>
        <pc:spChg chg="add">
          <ac:chgData name="COMLEY, ENEGO E.M. (Student)" userId="211f79c3-0d29-4e41-90e0-f5b3e3cbf647" providerId="ADAL" clId="{2BF18B95-F9C2-41E4-BA91-B436F7406E81}" dt="2023-11-25T16:00:16.160" v="2" actId="26606"/>
          <ac:spMkLst>
            <pc:docMk/>
            <pc:sldMk cId="2356298843" sldId="265"/>
            <ac:spMk id="11" creationId="{78916AAA-66F6-4DFA-88ED-7E27CF6B8DAD}"/>
          </ac:spMkLst>
        </pc:spChg>
        <pc:spChg chg="add">
          <ac:chgData name="COMLEY, ENEGO E.M. (Student)" userId="211f79c3-0d29-4e41-90e0-f5b3e3cbf647" providerId="ADAL" clId="{2BF18B95-F9C2-41E4-BA91-B436F7406E81}" dt="2023-11-25T16:00:16.160" v="2" actId="26606"/>
          <ac:spMkLst>
            <pc:docMk/>
            <pc:sldMk cId="2356298843" sldId="265"/>
            <ac:spMk id="17" creationId="{E15AAB4E-1AF6-4A73-9822-087B0F4ED5A8}"/>
          </ac:spMkLst>
        </pc:spChg>
        <pc:spChg chg="add">
          <ac:chgData name="COMLEY, ENEGO E.M. (Student)" userId="211f79c3-0d29-4e41-90e0-f5b3e3cbf647" providerId="ADAL" clId="{2BF18B95-F9C2-41E4-BA91-B436F7406E81}" dt="2023-11-25T16:00:16.160" v="2" actId="26606"/>
          <ac:spMkLst>
            <pc:docMk/>
            <pc:sldMk cId="2356298843" sldId="265"/>
            <ac:spMk id="19" creationId="{3FD794DA-8ACE-4EC4-8EB7-A34B9F6C19EE}"/>
          </ac:spMkLst>
        </pc:spChg>
        <pc:grpChg chg="add">
          <ac:chgData name="COMLEY, ENEGO E.M. (Student)" userId="211f79c3-0d29-4e41-90e0-f5b3e3cbf647" providerId="ADAL" clId="{2BF18B95-F9C2-41E4-BA91-B436F7406E81}" dt="2023-11-25T16:00:16.160" v="2" actId="26606"/>
          <ac:grpSpMkLst>
            <pc:docMk/>
            <pc:sldMk cId="2356298843" sldId="265"/>
            <ac:grpSpMk id="13" creationId="{A137D43F-BAD6-47F1-AA65-AEEA38A2FF30}"/>
          </ac:grpSpMkLst>
        </pc:grpChg>
        <pc:cxnChg chg="add mod">
          <ac:chgData name="COMLEY, ENEGO E.M. (Student)" userId="211f79c3-0d29-4e41-90e0-f5b3e3cbf647" providerId="ADAL" clId="{2BF18B95-F9C2-41E4-BA91-B436F7406E81}" dt="2023-11-25T16:06:32.396" v="213" actId="1038"/>
          <ac:cxnSpMkLst>
            <pc:docMk/>
            <pc:sldMk cId="2356298843" sldId="265"/>
            <ac:cxnSpMk id="10" creationId="{AF086D91-2F7B-47B7-2430-4598C08A5F61}"/>
          </ac:cxnSpMkLst>
        </pc:cxnChg>
        <pc:cxnChg chg="add mod">
          <ac:chgData name="COMLEY, ENEGO E.M. (Student)" userId="211f79c3-0d29-4e41-90e0-f5b3e3cbf647" providerId="ADAL" clId="{2BF18B95-F9C2-41E4-BA91-B436F7406E81}" dt="2023-11-25T16:06:32.396" v="213" actId="1038"/>
          <ac:cxnSpMkLst>
            <pc:docMk/>
            <pc:sldMk cId="2356298843" sldId="265"/>
            <ac:cxnSpMk id="16" creationId="{EBE0CA25-35FE-5B69-966F-C6B6332D7C06}"/>
          </ac:cxnSpMkLst>
        </pc:cxnChg>
        <pc:extLst>
          <p:ext xmlns:p="http://schemas.openxmlformats.org/presentationml/2006/main" uri="{D6D511B9-2390-475A-947B-AFAB55BFBCF1}">
            <pc226:cmChg xmlns:pc226="http://schemas.microsoft.com/office/powerpoint/2022/06/main/command" chg="add mod">
              <pc226:chgData name="COMLEY, ENEGO E.M. (Student)" userId="211f79c3-0d29-4e41-90e0-f5b3e3cbf647" providerId="ADAL" clId="{2BF18B95-F9C2-41E4-BA91-B436F7406E81}" dt="2023-11-25T17:47:55.671" v="1290"/>
              <pc2:cmMkLst xmlns:pc2="http://schemas.microsoft.com/office/powerpoint/2019/9/main/command">
                <pc:docMk/>
                <pc:sldMk cId="2356298843" sldId="265"/>
                <pc2:cmMk id="{91639634-FF01-4361-BFD8-99A2C8240D27}"/>
              </pc2:cmMkLst>
              <pc226:cmRplyChg chg="add mod">
                <pc226:chgData name="COMLEY, ENEGO E.M. (Student)" userId="211f79c3-0d29-4e41-90e0-f5b3e3cbf647" providerId="ADAL" clId="{2BF18B95-F9C2-41E4-BA91-B436F7406E81}" dt="2023-11-25T17:47:55.671" v="1290"/>
                <pc2:cmRplyMkLst xmlns:pc2="http://schemas.microsoft.com/office/powerpoint/2019/9/main/command">
                  <pc:docMk/>
                  <pc:sldMk cId="2356298843" sldId="265"/>
                  <pc2:cmMk id="{91639634-FF01-4361-BFD8-99A2C8240D27}"/>
                  <pc2:cmRplyMk id="{532778EC-6A27-4C7E-8A3C-1EA222C13926}"/>
                </pc2:cmRplyMkLst>
              </pc226:cmRplyChg>
            </pc226:cmChg>
            <pc226:cmChg xmlns:pc226="http://schemas.microsoft.com/office/powerpoint/2022/06/main/command" chg="add">
              <pc226:chgData name="COMLEY, ENEGO E.M. (Student)" userId="211f79c3-0d29-4e41-90e0-f5b3e3cbf647" providerId="ADAL" clId="{2BF18B95-F9C2-41E4-BA91-B436F7406E81}" dt="2023-11-25T16:05:17.170" v="65"/>
              <pc2:cmMkLst xmlns:pc2="http://schemas.microsoft.com/office/powerpoint/2019/9/main/command">
                <pc:docMk/>
                <pc:sldMk cId="2356298843" sldId="265"/>
                <pc2:cmMk id="{95314736-95F9-42C7-8AB1-8E79C25D8E3D}"/>
              </pc2:cmMkLst>
            </pc226:cmChg>
            <pc226:cmChg xmlns:pc226="http://schemas.microsoft.com/office/powerpoint/2022/06/main/command" chg="add mod">
              <pc226:chgData name="COMLEY, ENEGO E.M. (Student)" userId="211f79c3-0d29-4e41-90e0-f5b3e3cbf647" providerId="ADAL" clId="{2BF18B95-F9C2-41E4-BA91-B436F7406E81}" dt="2023-11-25T17:16:34.356" v="1260" actId="313"/>
              <pc2:cmMkLst xmlns:pc2="http://schemas.microsoft.com/office/powerpoint/2019/9/main/command">
                <pc:docMk/>
                <pc:sldMk cId="2356298843" sldId="265"/>
                <pc2:cmMk id="{946E39EE-FF67-4D60-91B4-E275AF41EA0F}"/>
              </pc2:cmMkLst>
            </pc226:cmChg>
          </p:ext>
        </pc:extLst>
      </pc:sldChg>
      <pc:sldChg chg="addSp delSp modSp add del mod addCm">
        <pc:chgData name="COMLEY, ENEGO E.M. (Student)" userId="211f79c3-0d29-4e41-90e0-f5b3e3cbf647" providerId="ADAL" clId="{2BF18B95-F9C2-41E4-BA91-B436F7406E81}" dt="2023-11-28T16:35:36.018" v="1291" actId="47"/>
        <pc:sldMkLst>
          <pc:docMk/>
          <pc:sldMk cId="1839711388" sldId="266"/>
        </pc:sldMkLst>
        <pc:spChg chg="mod ord">
          <ac:chgData name="COMLEY, ENEGO E.M. (Student)" userId="211f79c3-0d29-4e41-90e0-f5b3e3cbf647" providerId="ADAL" clId="{2BF18B95-F9C2-41E4-BA91-B436F7406E81}" dt="2023-11-25T16:12:32.155" v="377" actId="1035"/>
          <ac:spMkLst>
            <pc:docMk/>
            <pc:sldMk cId="1839711388" sldId="266"/>
            <ac:spMk id="2" creationId="{FA0E1F15-9D7E-2A3A-F7C8-D24610013E73}"/>
          </ac:spMkLst>
        </pc:spChg>
        <pc:spChg chg="add del mod">
          <ac:chgData name="COMLEY, ENEGO E.M. (Student)" userId="211f79c3-0d29-4e41-90e0-f5b3e3cbf647" providerId="ADAL" clId="{2BF18B95-F9C2-41E4-BA91-B436F7406E81}" dt="2023-11-25T16:11:14.606" v="327" actId="21"/>
          <ac:spMkLst>
            <pc:docMk/>
            <pc:sldMk cId="1839711388" sldId="266"/>
            <ac:spMk id="3" creationId="{BBDFA506-21EE-C1C0-E10D-098F52276E19}"/>
          </ac:spMkLst>
        </pc:spChg>
        <pc:spChg chg="del mod">
          <ac:chgData name="COMLEY, ENEGO E.M. (Student)" userId="211f79c3-0d29-4e41-90e0-f5b3e3cbf647" providerId="ADAL" clId="{2BF18B95-F9C2-41E4-BA91-B436F7406E81}" dt="2023-11-25T16:08:51.480" v="287" actId="21"/>
          <ac:spMkLst>
            <pc:docMk/>
            <pc:sldMk cId="1839711388" sldId="266"/>
            <ac:spMk id="4" creationId="{FC654AF5-C190-4121-5EA4-DAC396CEE777}"/>
          </ac:spMkLst>
        </pc:spChg>
        <pc:spChg chg="del mod">
          <ac:chgData name="COMLEY, ENEGO E.M. (Student)" userId="211f79c3-0d29-4e41-90e0-f5b3e3cbf647" providerId="ADAL" clId="{2BF18B95-F9C2-41E4-BA91-B436F7406E81}" dt="2023-11-25T16:08:51.480" v="287" actId="21"/>
          <ac:spMkLst>
            <pc:docMk/>
            <pc:sldMk cId="1839711388" sldId="266"/>
            <ac:spMk id="5" creationId="{F361CC92-BAB4-F480-8F9A-24314275E380}"/>
          </ac:spMkLst>
        </pc:spChg>
        <pc:spChg chg="del mod">
          <ac:chgData name="COMLEY, ENEGO E.M. (Student)" userId="211f79c3-0d29-4e41-90e0-f5b3e3cbf647" providerId="ADAL" clId="{2BF18B95-F9C2-41E4-BA91-B436F7406E81}" dt="2023-11-25T16:08:51.480" v="287" actId="21"/>
          <ac:spMkLst>
            <pc:docMk/>
            <pc:sldMk cId="1839711388" sldId="266"/>
            <ac:spMk id="6" creationId="{EBFFCAD6-4D74-44C1-F9CD-FD293E8BC252}"/>
          </ac:spMkLst>
        </pc:spChg>
        <pc:spChg chg="del">
          <ac:chgData name="COMLEY, ENEGO E.M. (Student)" userId="211f79c3-0d29-4e41-90e0-f5b3e3cbf647" providerId="ADAL" clId="{2BF18B95-F9C2-41E4-BA91-B436F7406E81}" dt="2023-11-25T16:09:03.916" v="288" actId="26606"/>
          <ac:spMkLst>
            <pc:docMk/>
            <pc:sldMk cId="1839711388" sldId="266"/>
            <ac:spMk id="7" creationId="{9A3D0CE2-91FF-49B3-A5D8-181E900D7501}"/>
          </ac:spMkLst>
        </pc:spChg>
        <pc:spChg chg="add del mod">
          <ac:chgData name="COMLEY, ENEGO E.M. (Student)" userId="211f79c3-0d29-4e41-90e0-f5b3e3cbf647" providerId="ADAL" clId="{2BF18B95-F9C2-41E4-BA91-B436F7406E81}" dt="2023-11-25T16:11:14.606" v="327" actId="21"/>
          <ac:spMkLst>
            <pc:docMk/>
            <pc:sldMk cId="1839711388" sldId="266"/>
            <ac:spMk id="8" creationId="{DB9ECA1D-1A00-042B-1A29-AF9395D9F79A}"/>
          </ac:spMkLst>
        </pc:spChg>
        <pc:spChg chg="del">
          <ac:chgData name="COMLEY, ENEGO E.M. (Student)" userId="211f79c3-0d29-4e41-90e0-f5b3e3cbf647" providerId="ADAL" clId="{2BF18B95-F9C2-41E4-BA91-B436F7406E81}" dt="2023-11-25T16:09:03.916" v="288" actId="26606"/>
          <ac:spMkLst>
            <pc:docMk/>
            <pc:sldMk cId="1839711388" sldId="266"/>
            <ac:spMk id="9" creationId="{58AEBD96-C315-4F53-9D9E-0E20E993EBFA}"/>
          </ac:spMkLst>
        </pc:spChg>
        <pc:spChg chg="del">
          <ac:chgData name="COMLEY, ENEGO E.M. (Student)" userId="211f79c3-0d29-4e41-90e0-f5b3e3cbf647" providerId="ADAL" clId="{2BF18B95-F9C2-41E4-BA91-B436F7406E81}" dt="2023-11-25T16:09:03.916" v="288" actId="26606"/>
          <ac:spMkLst>
            <pc:docMk/>
            <pc:sldMk cId="1839711388" sldId="266"/>
            <ac:spMk id="11" creationId="{78916AAA-66F6-4DFA-88ED-7E27CF6B8DAD}"/>
          </ac:spMkLst>
        </pc:spChg>
        <pc:spChg chg="add del mod">
          <ac:chgData name="COMLEY, ENEGO E.M. (Student)" userId="211f79c3-0d29-4e41-90e0-f5b3e3cbf647" providerId="ADAL" clId="{2BF18B95-F9C2-41E4-BA91-B436F7406E81}" dt="2023-11-25T16:11:14.606" v="327" actId="21"/>
          <ac:spMkLst>
            <pc:docMk/>
            <pc:sldMk cId="1839711388" sldId="266"/>
            <ac:spMk id="12" creationId="{AE8B8A90-012E-B00F-FAD2-04A67F901A89}"/>
          </ac:spMkLst>
        </pc:spChg>
        <pc:spChg chg="del">
          <ac:chgData name="COMLEY, ENEGO E.M. (Student)" userId="211f79c3-0d29-4e41-90e0-f5b3e3cbf647" providerId="ADAL" clId="{2BF18B95-F9C2-41E4-BA91-B436F7406E81}" dt="2023-11-25T16:09:03.916" v="288" actId="26606"/>
          <ac:spMkLst>
            <pc:docMk/>
            <pc:sldMk cId="1839711388" sldId="266"/>
            <ac:spMk id="17" creationId="{E15AAB4E-1AF6-4A73-9822-087B0F4ED5A8}"/>
          </ac:spMkLst>
        </pc:spChg>
        <pc:spChg chg="del">
          <ac:chgData name="COMLEY, ENEGO E.M. (Student)" userId="211f79c3-0d29-4e41-90e0-f5b3e3cbf647" providerId="ADAL" clId="{2BF18B95-F9C2-41E4-BA91-B436F7406E81}" dt="2023-11-25T16:09:03.916" v="288" actId="26606"/>
          <ac:spMkLst>
            <pc:docMk/>
            <pc:sldMk cId="1839711388" sldId="266"/>
            <ac:spMk id="19" creationId="{3FD794DA-8ACE-4EC4-8EB7-A34B9F6C19EE}"/>
          </ac:spMkLst>
        </pc:spChg>
        <pc:spChg chg="add">
          <ac:chgData name="COMLEY, ENEGO E.M. (Student)" userId="211f79c3-0d29-4e41-90e0-f5b3e3cbf647" providerId="ADAL" clId="{2BF18B95-F9C2-41E4-BA91-B436F7406E81}" dt="2023-11-25T16:09:03.916" v="288" actId="26606"/>
          <ac:spMkLst>
            <pc:docMk/>
            <pc:sldMk cId="1839711388" sldId="266"/>
            <ac:spMk id="24" creationId="{9A3D0CE2-91FF-49B3-A5D8-181E900D7501}"/>
          </ac:spMkLst>
        </pc:spChg>
        <pc:spChg chg="add">
          <ac:chgData name="COMLEY, ENEGO E.M. (Student)" userId="211f79c3-0d29-4e41-90e0-f5b3e3cbf647" providerId="ADAL" clId="{2BF18B95-F9C2-41E4-BA91-B436F7406E81}" dt="2023-11-25T16:09:03.916" v="288" actId="26606"/>
          <ac:spMkLst>
            <pc:docMk/>
            <pc:sldMk cId="1839711388" sldId="266"/>
            <ac:spMk id="26" creationId="{58AEBD96-C315-4F53-9D9E-0E20E993EBFA}"/>
          </ac:spMkLst>
        </pc:spChg>
        <pc:spChg chg="add">
          <ac:chgData name="COMLEY, ENEGO E.M. (Student)" userId="211f79c3-0d29-4e41-90e0-f5b3e3cbf647" providerId="ADAL" clId="{2BF18B95-F9C2-41E4-BA91-B436F7406E81}" dt="2023-11-25T16:09:03.916" v="288" actId="26606"/>
          <ac:spMkLst>
            <pc:docMk/>
            <pc:sldMk cId="1839711388" sldId="266"/>
            <ac:spMk id="28" creationId="{78916AAA-66F6-4DFA-88ED-7E27CF6B8DAD}"/>
          </ac:spMkLst>
        </pc:spChg>
        <pc:spChg chg="add">
          <ac:chgData name="COMLEY, ENEGO E.M. (Student)" userId="211f79c3-0d29-4e41-90e0-f5b3e3cbf647" providerId="ADAL" clId="{2BF18B95-F9C2-41E4-BA91-B436F7406E81}" dt="2023-11-25T16:09:03.916" v="288" actId="26606"/>
          <ac:spMkLst>
            <pc:docMk/>
            <pc:sldMk cId="1839711388" sldId="266"/>
            <ac:spMk id="34" creationId="{68C84B8E-16E8-4E54-B4AC-84CE51595508}"/>
          </ac:spMkLst>
        </pc:spChg>
        <pc:spChg chg="add">
          <ac:chgData name="COMLEY, ENEGO E.M. (Student)" userId="211f79c3-0d29-4e41-90e0-f5b3e3cbf647" providerId="ADAL" clId="{2BF18B95-F9C2-41E4-BA91-B436F7406E81}" dt="2023-11-25T16:09:03.916" v="288" actId="26606"/>
          <ac:spMkLst>
            <pc:docMk/>
            <pc:sldMk cId="1839711388" sldId="266"/>
            <ac:spMk id="36" creationId="{ECE9EEEA-5DB7-4DC7-AF9F-74D1C19B7E2E}"/>
          </ac:spMkLst>
        </pc:spChg>
        <pc:spChg chg="add">
          <ac:chgData name="COMLEY, ENEGO E.M. (Student)" userId="211f79c3-0d29-4e41-90e0-f5b3e3cbf647" providerId="ADAL" clId="{2BF18B95-F9C2-41E4-BA91-B436F7406E81}" dt="2023-11-25T16:09:03.916" v="288" actId="26606"/>
          <ac:spMkLst>
            <pc:docMk/>
            <pc:sldMk cId="1839711388" sldId="266"/>
            <ac:spMk id="38" creationId="{DF199147-B958-49C0-9BE2-65BDD892F2BB}"/>
          </ac:spMkLst>
        </pc:spChg>
        <pc:spChg chg="add">
          <ac:chgData name="COMLEY, ENEGO E.M. (Student)" userId="211f79c3-0d29-4e41-90e0-f5b3e3cbf647" providerId="ADAL" clId="{2BF18B95-F9C2-41E4-BA91-B436F7406E81}" dt="2023-11-25T16:09:03.916" v="288" actId="26606"/>
          <ac:spMkLst>
            <pc:docMk/>
            <pc:sldMk cId="1839711388" sldId="266"/>
            <ac:spMk id="40" creationId="{EF70505D-EC2C-4D1A-86DE-2583778074ED}"/>
          </ac:spMkLst>
        </pc:spChg>
        <pc:spChg chg="add mod">
          <ac:chgData name="COMLEY, ENEGO E.M. (Student)" userId="211f79c3-0d29-4e41-90e0-f5b3e3cbf647" providerId="ADAL" clId="{2BF18B95-F9C2-41E4-BA91-B436F7406E81}" dt="2023-11-25T16:11:40.042" v="332" actId="208"/>
          <ac:spMkLst>
            <pc:docMk/>
            <pc:sldMk cId="1839711388" sldId="266"/>
            <ac:spMk id="41" creationId="{7D2D24C1-3D6D-DC54-FDA2-4CD1376E954B}"/>
          </ac:spMkLst>
        </pc:spChg>
        <pc:spChg chg="add del mod">
          <ac:chgData name="COMLEY, ENEGO E.M. (Student)" userId="211f79c3-0d29-4e41-90e0-f5b3e3cbf647" providerId="ADAL" clId="{2BF18B95-F9C2-41E4-BA91-B436F7406E81}" dt="2023-11-25T16:12:00.258" v="335" actId="21"/>
          <ac:spMkLst>
            <pc:docMk/>
            <pc:sldMk cId="1839711388" sldId="266"/>
            <ac:spMk id="45" creationId="{BCA2CAD1-A9CF-5691-7753-EB6BC8DB746E}"/>
          </ac:spMkLst>
        </pc:spChg>
        <pc:spChg chg="add mod ord">
          <ac:chgData name="COMLEY, ENEGO E.M. (Student)" userId="211f79c3-0d29-4e41-90e0-f5b3e3cbf647" providerId="ADAL" clId="{2BF18B95-F9C2-41E4-BA91-B436F7406E81}" dt="2023-11-25T16:15:58.170" v="394" actId="14100"/>
          <ac:spMkLst>
            <pc:docMk/>
            <pc:sldMk cId="1839711388" sldId="266"/>
            <ac:spMk id="46" creationId="{786C9931-FDD2-E76C-7ECB-5483B0A09735}"/>
          </ac:spMkLst>
        </pc:spChg>
        <pc:spChg chg="add del mod">
          <ac:chgData name="COMLEY, ENEGO E.M. (Student)" userId="211f79c3-0d29-4e41-90e0-f5b3e3cbf647" providerId="ADAL" clId="{2BF18B95-F9C2-41E4-BA91-B436F7406E81}" dt="2023-11-25T16:18:56.186" v="409" actId="478"/>
          <ac:spMkLst>
            <pc:docMk/>
            <pc:sldMk cId="1839711388" sldId="266"/>
            <ac:spMk id="47" creationId="{36EC2318-9ED2-A866-42AB-C7A6A79B59A8}"/>
          </ac:spMkLst>
        </pc:spChg>
        <pc:spChg chg="add mod">
          <ac:chgData name="COMLEY, ENEGO E.M. (Student)" userId="211f79c3-0d29-4e41-90e0-f5b3e3cbf647" providerId="ADAL" clId="{2BF18B95-F9C2-41E4-BA91-B436F7406E81}" dt="2023-11-25T16:20:10.663" v="462" actId="20577"/>
          <ac:spMkLst>
            <pc:docMk/>
            <pc:sldMk cId="1839711388" sldId="266"/>
            <ac:spMk id="48" creationId="{0DA3B243-8263-D6A1-4C03-C7613A579F0E}"/>
          </ac:spMkLst>
        </pc:spChg>
        <pc:spChg chg="add mod">
          <ac:chgData name="COMLEY, ENEGO E.M. (Student)" userId="211f79c3-0d29-4e41-90e0-f5b3e3cbf647" providerId="ADAL" clId="{2BF18B95-F9C2-41E4-BA91-B436F7406E81}" dt="2023-11-25T16:26:54.885" v="624" actId="20577"/>
          <ac:spMkLst>
            <pc:docMk/>
            <pc:sldMk cId="1839711388" sldId="266"/>
            <ac:spMk id="49" creationId="{6C0F3FF8-EF75-700F-606A-BA9DF3228B52}"/>
          </ac:spMkLst>
        </pc:spChg>
        <pc:spChg chg="add mod">
          <ac:chgData name="COMLEY, ENEGO E.M. (Student)" userId="211f79c3-0d29-4e41-90e0-f5b3e3cbf647" providerId="ADAL" clId="{2BF18B95-F9C2-41E4-BA91-B436F7406E81}" dt="2023-11-25T16:31:06.914" v="699" actId="20577"/>
          <ac:spMkLst>
            <pc:docMk/>
            <pc:sldMk cId="1839711388" sldId="266"/>
            <ac:spMk id="50" creationId="{F8057ED0-DE45-4BA2-2B45-1D130AEC6102}"/>
          </ac:spMkLst>
        </pc:spChg>
        <pc:grpChg chg="del">
          <ac:chgData name="COMLEY, ENEGO E.M. (Student)" userId="211f79c3-0d29-4e41-90e0-f5b3e3cbf647" providerId="ADAL" clId="{2BF18B95-F9C2-41E4-BA91-B436F7406E81}" dt="2023-11-25T16:09:03.916" v="288" actId="26606"/>
          <ac:grpSpMkLst>
            <pc:docMk/>
            <pc:sldMk cId="1839711388" sldId="266"/>
            <ac:grpSpMk id="13" creationId="{A137D43F-BAD6-47F1-AA65-AEEA38A2FF30}"/>
          </ac:grpSpMkLst>
        </pc:grpChg>
        <pc:grpChg chg="add">
          <ac:chgData name="COMLEY, ENEGO E.M. (Student)" userId="211f79c3-0d29-4e41-90e0-f5b3e3cbf647" providerId="ADAL" clId="{2BF18B95-F9C2-41E4-BA91-B436F7406E81}" dt="2023-11-25T16:09:03.916" v="288" actId="26606"/>
          <ac:grpSpMkLst>
            <pc:docMk/>
            <pc:sldMk cId="1839711388" sldId="266"/>
            <ac:grpSpMk id="30" creationId="{A137D43F-BAD6-47F1-AA65-AEEA38A2FF30}"/>
          </ac:grpSpMkLst>
        </pc:grpChg>
        <pc:grpChg chg="add">
          <ac:chgData name="COMLEY, ENEGO E.M. (Student)" userId="211f79c3-0d29-4e41-90e0-f5b3e3cbf647" providerId="ADAL" clId="{2BF18B95-F9C2-41E4-BA91-B436F7406E81}" dt="2023-11-25T16:09:03.916" v="288" actId="26606"/>
          <ac:grpSpMkLst>
            <pc:docMk/>
            <pc:sldMk cId="1839711388" sldId="266"/>
            <ac:grpSpMk id="42" creationId="{2DF20BDF-18D7-4E94-9BA1-9CEB40470CB6}"/>
          </ac:grpSpMkLst>
        </pc:grpChg>
        <pc:cxnChg chg="del mod">
          <ac:chgData name="COMLEY, ENEGO E.M. (Student)" userId="211f79c3-0d29-4e41-90e0-f5b3e3cbf647" providerId="ADAL" clId="{2BF18B95-F9C2-41E4-BA91-B436F7406E81}" dt="2023-11-25T16:08:51.480" v="287" actId="21"/>
          <ac:cxnSpMkLst>
            <pc:docMk/>
            <pc:sldMk cId="1839711388" sldId="266"/>
            <ac:cxnSpMk id="10" creationId="{AF086D91-2F7B-47B7-2430-4598C08A5F61}"/>
          </ac:cxnSpMkLst>
        </pc:cxnChg>
        <pc:cxnChg chg="del mod">
          <ac:chgData name="COMLEY, ENEGO E.M. (Student)" userId="211f79c3-0d29-4e41-90e0-f5b3e3cbf647" providerId="ADAL" clId="{2BF18B95-F9C2-41E4-BA91-B436F7406E81}" dt="2023-11-25T16:08:51.480" v="287" actId="21"/>
          <ac:cxnSpMkLst>
            <pc:docMk/>
            <pc:sldMk cId="1839711388" sldId="266"/>
            <ac:cxnSpMk id="16" creationId="{EBE0CA25-35FE-5B69-966F-C6B6332D7C06}"/>
          </ac:cxnSpMkLst>
        </pc:cxnChg>
        <pc:cxnChg chg="add del mod">
          <ac:chgData name="COMLEY, ENEGO E.M. (Student)" userId="211f79c3-0d29-4e41-90e0-f5b3e3cbf647" providerId="ADAL" clId="{2BF18B95-F9C2-41E4-BA91-B436F7406E81}" dt="2023-11-25T16:11:14.606" v="327" actId="21"/>
          <ac:cxnSpMkLst>
            <pc:docMk/>
            <pc:sldMk cId="1839711388" sldId="266"/>
            <ac:cxnSpMk id="18" creationId="{ACE8C3F2-FC4B-A734-498D-5B11367996B3}"/>
          </ac:cxnSpMkLst>
        </pc:cxnChg>
        <pc:cxnChg chg="add del mod">
          <ac:chgData name="COMLEY, ENEGO E.M. (Student)" userId="211f79c3-0d29-4e41-90e0-f5b3e3cbf647" providerId="ADAL" clId="{2BF18B95-F9C2-41E4-BA91-B436F7406E81}" dt="2023-11-25T16:09:48.233" v="315" actId="478"/>
          <ac:cxnSpMkLst>
            <pc:docMk/>
            <pc:sldMk cId="1839711388" sldId="266"/>
            <ac:cxnSpMk id="20" creationId="{60647DA6-0779-15B1-F944-EFC43BE02360}"/>
          </ac:cxnSpMkLst>
        </pc:cxnChg>
        <pc:cxnChg chg="add del mod">
          <ac:chgData name="COMLEY, ENEGO E.M. (Student)" userId="211f79c3-0d29-4e41-90e0-f5b3e3cbf647" providerId="ADAL" clId="{2BF18B95-F9C2-41E4-BA91-B436F7406E81}" dt="2023-11-25T16:11:14.606" v="327" actId="21"/>
          <ac:cxnSpMkLst>
            <pc:docMk/>
            <pc:sldMk cId="1839711388" sldId="266"/>
            <ac:cxnSpMk id="25" creationId="{08B404A6-D486-60C3-E11B-E9ED94869184}"/>
          </ac:cxnSpMkLst>
        </pc:cxnChg>
        <pc:extLst>
          <p:ext xmlns:p="http://schemas.openxmlformats.org/presentationml/2006/main" uri="{D6D511B9-2390-475A-947B-AFAB55BFBCF1}">
            <pc226:cmChg xmlns:pc226="http://schemas.microsoft.com/office/powerpoint/2022/06/main/command" chg="add">
              <pc226:chgData name="COMLEY, ENEGO E.M. (Student)" userId="211f79c3-0d29-4e41-90e0-f5b3e3cbf647" providerId="ADAL" clId="{2BF18B95-F9C2-41E4-BA91-B436F7406E81}" dt="2023-11-25T16:53:21.820" v="942"/>
              <pc2:cmMkLst xmlns:pc2="http://schemas.microsoft.com/office/powerpoint/2019/9/main/command">
                <pc:docMk/>
                <pc:sldMk cId="1839711388" sldId="266"/>
                <pc2:cmMk id="{D8B0958E-1B5D-47ED-8372-FFC2C189AA9C}"/>
              </pc2:cmMkLst>
            </pc226:cmChg>
          </p:ext>
        </pc:extLst>
      </pc:sldChg>
      <pc:sldChg chg="addSp delSp modSp add del mod addCm modCm">
        <pc:chgData name="COMLEY, ENEGO E.M. (Student)" userId="211f79c3-0d29-4e41-90e0-f5b3e3cbf647" providerId="ADAL" clId="{2BF18B95-F9C2-41E4-BA91-B436F7406E81}" dt="2023-11-28T18:26:11.284" v="1813" actId="47"/>
        <pc:sldMkLst>
          <pc:docMk/>
          <pc:sldMk cId="2458687228" sldId="267"/>
        </pc:sldMkLst>
        <pc:spChg chg="add del topLvl">
          <ac:chgData name="COMLEY, ENEGO E.M. (Student)" userId="211f79c3-0d29-4e41-90e0-f5b3e3cbf647" providerId="ADAL" clId="{2BF18B95-F9C2-41E4-BA91-B436F7406E81}" dt="2023-11-28T17:15:46.181" v="1532" actId="21"/>
          <ac:spMkLst>
            <pc:docMk/>
            <pc:sldMk cId="2458687228" sldId="267"/>
            <ac:spMk id="6" creationId="{24B1FD15-0D8C-EDDD-D2CF-B897B435DB60}"/>
          </ac:spMkLst>
        </pc:spChg>
        <pc:spChg chg="mod">
          <ac:chgData name="COMLEY, ENEGO E.M. (Student)" userId="211f79c3-0d29-4e41-90e0-f5b3e3cbf647" providerId="ADAL" clId="{2BF18B95-F9C2-41E4-BA91-B436F7406E81}" dt="2023-11-28T16:41:51.829" v="1414" actId="20577"/>
          <ac:spMkLst>
            <pc:docMk/>
            <pc:sldMk cId="2458687228" sldId="267"/>
            <ac:spMk id="47" creationId="{36EC2318-9ED2-A866-42AB-C7A6A79B59A8}"/>
          </ac:spMkLst>
        </pc:spChg>
        <pc:spChg chg="mod">
          <ac:chgData name="COMLEY, ENEGO E.M. (Student)" userId="211f79c3-0d29-4e41-90e0-f5b3e3cbf647" providerId="ADAL" clId="{2BF18B95-F9C2-41E4-BA91-B436F7406E81}" dt="2023-11-25T16:48:39.793" v="722" actId="20577"/>
          <ac:spMkLst>
            <pc:docMk/>
            <pc:sldMk cId="2458687228" sldId="267"/>
            <ac:spMk id="48" creationId="{0DA3B243-8263-D6A1-4C03-C7613A579F0E}"/>
          </ac:spMkLst>
        </pc:spChg>
        <pc:grpChg chg="add del">
          <ac:chgData name="COMLEY, ENEGO E.M. (Student)" userId="211f79c3-0d29-4e41-90e0-f5b3e3cbf647" providerId="ADAL" clId="{2BF18B95-F9C2-41E4-BA91-B436F7406E81}" dt="2023-11-28T17:15:52.063" v="1533" actId="21"/>
          <ac:grpSpMkLst>
            <pc:docMk/>
            <pc:sldMk cId="2458687228" sldId="267"/>
            <ac:grpSpMk id="7" creationId="{4F2DE9CB-941E-8584-8BCB-4245CCE7A8F3}"/>
          </ac:grpSpMkLst>
        </pc:grpChg>
        <pc:picChg chg="add mod topLvl">
          <ac:chgData name="COMLEY, ENEGO E.M. (Student)" userId="211f79c3-0d29-4e41-90e0-f5b3e3cbf647" providerId="ADAL" clId="{2BF18B95-F9C2-41E4-BA91-B436F7406E81}" dt="2023-11-28T17:15:44.022" v="1531" actId="21"/>
          <ac:picMkLst>
            <pc:docMk/>
            <pc:sldMk cId="2458687228" sldId="267"/>
            <ac:picMk id="9" creationId="{64A03F6C-A94B-5220-0FD7-0B9D39A21ED8}"/>
          </ac:picMkLst>
        </pc:picChg>
        <pc:cxnChg chg="add mod">
          <ac:chgData name="COMLEY, ENEGO E.M. (Student)" userId="211f79c3-0d29-4e41-90e0-f5b3e3cbf647" providerId="ADAL" clId="{2BF18B95-F9C2-41E4-BA91-B436F7406E81}" dt="2023-11-25T16:50:17.061" v="811" actId="208"/>
          <ac:cxnSpMkLst>
            <pc:docMk/>
            <pc:sldMk cId="2458687228" sldId="267"/>
            <ac:cxnSpMk id="5" creationId="{68C83DCB-774D-53E7-1560-5D5588D626CF}"/>
          </ac:cxnSpMkLst>
        </pc:cxnChg>
        <pc:extLst>
          <p:ext xmlns:p="http://schemas.openxmlformats.org/presentationml/2006/main" uri="{D6D511B9-2390-475A-947B-AFAB55BFBCF1}">
            <pc226:cmChg xmlns:pc226="http://schemas.microsoft.com/office/powerpoint/2022/06/main/command" chg="mod">
              <pc226:chgData name="COMLEY, ENEGO E.M. (Student)" userId="211f79c3-0d29-4e41-90e0-f5b3e3cbf647" providerId="ADAL" clId="{2BF18B95-F9C2-41E4-BA91-B436F7406E81}" dt="2023-11-28T16:41:51.829" v="1414" actId="20577"/>
              <pc2:cmMkLst xmlns:pc2="http://schemas.microsoft.com/office/powerpoint/2019/9/main/command">
                <pc:docMk/>
                <pc:sldMk cId="2458687228" sldId="267"/>
                <pc2:cmMk id="{93A53D22-5BE5-462A-8D90-214204FAAE7C}"/>
              </pc2:cmMkLst>
            </pc226:cmChg>
            <pc226:cmChg xmlns:pc226="http://schemas.microsoft.com/office/powerpoint/2022/06/main/command" chg="mod">
              <pc226:chgData name="COMLEY, ENEGO E.M. (Student)" userId="211f79c3-0d29-4e41-90e0-f5b3e3cbf647" providerId="ADAL" clId="{2BF18B95-F9C2-41E4-BA91-B436F7406E81}" dt="2023-11-28T16:41:51.829" v="1414" actId="20577"/>
              <pc2:cmMkLst xmlns:pc2="http://schemas.microsoft.com/office/powerpoint/2019/9/main/command">
                <pc:docMk/>
                <pc:sldMk cId="2458687228" sldId="267"/>
                <pc2:cmMk id="{A2317E45-71F8-4FD5-9535-BBD3FE2A7BE6}"/>
              </pc2:cmMkLst>
            </pc226:cmChg>
            <pc226:cmChg xmlns:pc226="http://schemas.microsoft.com/office/powerpoint/2022/06/main/command" chg="mod">
              <pc226:chgData name="COMLEY, ENEGO E.M. (Student)" userId="211f79c3-0d29-4e41-90e0-f5b3e3cbf647" providerId="ADAL" clId="{2BF18B95-F9C2-41E4-BA91-B436F7406E81}" dt="2023-11-28T16:41:51.829" v="1414" actId="20577"/>
              <pc2:cmMkLst xmlns:pc2="http://schemas.microsoft.com/office/powerpoint/2019/9/main/command">
                <pc:docMk/>
                <pc:sldMk cId="2458687228" sldId="267"/>
                <pc2:cmMk id="{2349965E-258C-4019-9410-5BFFC8088DEA}"/>
              </pc2:cmMkLst>
            </pc226:cmChg>
            <pc226:cmChg xmlns:pc226="http://schemas.microsoft.com/office/powerpoint/2022/06/main/command" chg="add">
              <pc226:chgData name="COMLEY, ENEGO E.M. (Student)" userId="211f79c3-0d29-4e41-90e0-f5b3e3cbf647" providerId="ADAL" clId="{2BF18B95-F9C2-41E4-BA91-B436F7406E81}" dt="2023-11-25T16:54:05.870" v="943"/>
              <pc2:cmMkLst xmlns:pc2="http://schemas.microsoft.com/office/powerpoint/2019/9/main/command">
                <pc:docMk/>
                <pc:sldMk cId="2458687228" sldId="267"/>
                <pc2:cmMk id="{A748AB71-12AA-49CD-B864-D22E6299212E}"/>
              </pc2:cmMkLst>
            </pc226:cmChg>
            <pc226:cmChg xmlns:pc226="http://schemas.microsoft.com/office/powerpoint/2022/06/main/command" chg="add mod">
              <pc226:chgData name="COMLEY, ENEGO E.M. (Student)" userId="211f79c3-0d29-4e41-90e0-f5b3e3cbf647" providerId="ADAL" clId="{2BF18B95-F9C2-41E4-BA91-B436F7406E81}" dt="2023-11-28T16:41:51.829" v="1414" actId="20577"/>
              <pc2:cmMkLst xmlns:pc2="http://schemas.microsoft.com/office/powerpoint/2019/9/main/command">
                <pc:docMk/>
                <pc:sldMk cId="2458687228" sldId="267"/>
                <pc2:cmMk id="{B7DA9D97-5870-4AFB-AF3C-9DE13CF93B62}"/>
              </pc2:cmMkLst>
            </pc226:cmChg>
            <pc226:cmChg xmlns:pc226="http://schemas.microsoft.com/office/powerpoint/2022/06/main/command" chg="mod">
              <pc226:chgData name="COMLEY, ENEGO E.M. (Student)" userId="211f79c3-0d29-4e41-90e0-f5b3e3cbf647" providerId="ADAL" clId="{2BF18B95-F9C2-41E4-BA91-B436F7406E81}" dt="2023-11-28T16:41:51.829" v="1414" actId="20577"/>
              <pc2:cmMkLst xmlns:pc2="http://schemas.microsoft.com/office/powerpoint/2019/9/main/command">
                <pc:docMk/>
                <pc:sldMk cId="2458687228" sldId="267"/>
                <pc2:cmMk id="{E17333E4-77AB-42A0-B489-A359D14BE028}"/>
              </pc2:cmMkLst>
            </pc226:cmChg>
          </p:ext>
        </pc:extLst>
      </pc:sldChg>
      <pc:sldChg chg="addSp delSp modSp add mod addCm">
        <pc:chgData name="COMLEY, ENEGO E.M. (Student)" userId="211f79c3-0d29-4e41-90e0-f5b3e3cbf647" providerId="ADAL" clId="{2BF18B95-F9C2-41E4-BA91-B436F7406E81}" dt="2023-11-25T17:18:21.291" v="1271"/>
        <pc:sldMkLst>
          <pc:docMk/>
          <pc:sldMk cId="3682617955" sldId="268"/>
        </pc:sldMkLst>
        <pc:spChg chg="mod">
          <ac:chgData name="COMLEY, ENEGO E.M. (Student)" userId="211f79c3-0d29-4e41-90e0-f5b3e3cbf647" providerId="ADAL" clId="{2BF18B95-F9C2-41E4-BA91-B436F7406E81}" dt="2023-11-25T17:13:18.954" v="1238" actId="20577"/>
          <ac:spMkLst>
            <pc:docMk/>
            <pc:sldMk cId="3682617955" sldId="268"/>
            <ac:spMk id="47" creationId="{36EC2318-9ED2-A866-42AB-C7A6A79B59A8}"/>
          </ac:spMkLst>
        </pc:spChg>
        <pc:spChg chg="mod">
          <ac:chgData name="COMLEY, ENEGO E.M. (Student)" userId="211f79c3-0d29-4e41-90e0-f5b3e3cbf647" providerId="ADAL" clId="{2BF18B95-F9C2-41E4-BA91-B436F7406E81}" dt="2023-11-25T17:02:44.997" v="1077" actId="21"/>
          <ac:spMkLst>
            <pc:docMk/>
            <pc:sldMk cId="3682617955" sldId="268"/>
            <ac:spMk id="48" creationId="{0DA3B243-8263-D6A1-4C03-C7613A579F0E}"/>
          </ac:spMkLst>
        </pc:spChg>
        <pc:picChg chg="add mod modCrop">
          <ac:chgData name="COMLEY, ENEGO E.M. (Student)" userId="211f79c3-0d29-4e41-90e0-f5b3e3cbf647" providerId="ADAL" clId="{2BF18B95-F9C2-41E4-BA91-B436F7406E81}" dt="2023-11-25T17:18:04.315" v="1270" actId="1076"/>
          <ac:picMkLst>
            <pc:docMk/>
            <pc:sldMk cId="3682617955" sldId="268"/>
            <ac:picMk id="6" creationId="{B05DD5C3-D454-F58D-B34B-E65B6C08E722}"/>
          </ac:picMkLst>
        </pc:picChg>
        <pc:picChg chg="del">
          <ac:chgData name="COMLEY, ENEGO E.M. (Student)" userId="211f79c3-0d29-4e41-90e0-f5b3e3cbf647" providerId="ADAL" clId="{2BF18B95-F9C2-41E4-BA91-B436F7406E81}" dt="2023-11-25T17:06:15.191" v="1175" actId="478"/>
          <ac:picMkLst>
            <pc:docMk/>
            <pc:sldMk cId="3682617955" sldId="268"/>
            <ac:picMk id="9" creationId="{64A03F6C-A94B-5220-0FD7-0B9D39A21ED8}"/>
          </ac:picMkLst>
        </pc:picChg>
        <pc:cxnChg chg="mod">
          <ac:chgData name="COMLEY, ENEGO E.M. (Student)" userId="211f79c3-0d29-4e41-90e0-f5b3e3cbf647" providerId="ADAL" clId="{2BF18B95-F9C2-41E4-BA91-B436F7406E81}" dt="2023-11-25T17:02:24.570" v="1074" actId="1076"/>
          <ac:cxnSpMkLst>
            <pc:docMk/>
            <pc:sldMk cId="3682617955" sldId="268"/>
            <ac:cxnSpMk id="5" creationId="{68C83DCB-774D-53E7-1560-5D5588D626CF}"/>
          </ac:cxnSpMkLst>
        </pc:cxnChg>
        <pc:extLst>
          <p:ext xmlns:p="http://schemas.openxmlformats.org/presentationml/2006/main" uri="{D6D511B9-2390-475A-947B-AFAB55BFBCF1}">
            <pc226:cmChg xmlns:pc226="http://schemas.microsoft.com/office/powerpoint/2022/06/main/command" chg="add">
              <pc226:chgData name="COMLEY, ENEGO E.M. (Student)" userId="211f79c3-0d29-4e41-90e0-f5b3e3cbf647" providerId="ADAL" clId="{2BF18B95-F9C2-41E4-BA91-B436F7406E81}" dt="2023-11-25T17:06:13.777" v="1174"/>
              <pc2:cmMkLst xmlns:pc2="http://schemas.microsoft.com/office/powerpoint/2019/9/main/command">
                <pc:docMk/>
                <pc:sldMk cId="3682617955" sldId="268"/>
                <pc2:cmMk id="{560B5922-C6FA-440E-B58A-D1A20A340FC7}"/>
              </pc2:cmMkLst>
            </pc226:cmChg>
            <pc226:cmChg xmlns:pc226="http://schemas.microsoft.com/office/powerpoint/2022/06/main/command" chg="add">
              <pc226:chgData name="COMLEY, ENEGO E.M. (Student)" userId="211f79c3-0d29-4e41-90e0-f5b3e3cbf647" providerId="ADAL" clId="{2BF18B95-F9C2-41E4-BA91-B436F7406E81}" dt="2023-11-25T17:14:19.877" v="1239"/>
              <pc2:cmMkLst xmlns:pc2="http://schemas.microsoft.com/office/powerpoint/2019/9/main/command">
                <pc:docMk/>
                <pc:sldMk cId="3682617955" sldId="268"/>
                <pc2:cmMk id="{6F266722-D497-4AED-889E-522F30B8D656}"/>
              </pc2:cmMkLst>
            </pc226:cmChg>
            <pc226:cmChg xmlns:pc226="http://schemas.microsoft.com/office/powerpoint/2022/06/main/command" chg="add">
              <pc226:chgData name="COMLEY, ENEGO E.M. (Student)" userId="211f79c3-0d29-4e41-90e0-f5b3e3cbf647" providerId="ADAL" clId="{2BF18B95-F9C2-41E4-BA91-B436F7406E81}" dt="2023-11-25T17:18:21.291" v="1271"/>
              <pc2:cmMkLst xmlns:pc2="http://schemas.microsoft.com/office/powerpoint/2019/9/main/command">
                <pc:docMk/>
                <pc:sldMk cId="3682617955" sldId="268"/>
                <pc2:cmMk id="{EF120A84-17BC-4BF2-81E3-BC063F38065F}"/>
              </pc2:cmMkLst>
            </pc226:cmChg>
          </p:ext>
        </pc:extLst>
      </pc:sldChg>
      <pc:sldChg chg="addSp delSp modSp add mod setBg addAnim delAnim delDesignElem modNotesTx">
        <pc:chgData name="COMLEY, ENEGO E.M. (Student)" userId="211f79c3-0d29-4e41-90e0-f5b3e3cbf647" providerId="ADAL" clId="{2BF18B95-F9C2-41E4-BA91-B436F7406E81}" dt="2023-11-28T17:15:13.569" v="1529" actId="20577"/>
        <pc:sldMkLst>
          <pc:docMk/>
          <pc:sldMk cId="1900069575" sldId="283"/>
        </pc:sldMkLst>
        <pc:spChg chg="mod">
          <ac:chgData name="COMLEY, ENEGO E.M. (Student)" userId="211f79c3-0d29-4e41-90e0-f5b3e3cbf647" providerId="ADAL" clId="{2BF18B95-F9C2-41E4-BA91-B436F7406E81}" dt="2023-11-28T16:42:00.175" v="1416" actId="21"/>
          <ac:spMkLst>
            <pc:docMk/>
            <pc:sldMk cId="1900069575" sldId="283"/>
            <ac:spMk id="2" creationId="{AB173890-AFEE-2FA5-1FA0-B7B6C2196A23}"/>
          </ac:spMkLst>
        </pc:spChg>
        <pc:spChg chg="mod">
          <ac:chgData name="COMLEY, ENEGO E.M. (Student)" userId="211f79c3-0d29-4e41-90e0-f5b3e3cbf647" providerId="ADAL" clId="{2BF18B95-F9C2-41E4-BA91-B436F7406E81}" dt="2023-11-28T16:36:12.313" v="1335" actId="1035"/>
          <ac:spMkLst>
            <pc:docMk/>
            <pc:sldMk cId="1900069575" sldId="283"/>
            <ac:spMk id="6" creationId="{62ADF979-35DC-2D30-E07A-E93C5E4658C6}"/>
          </ac:spMkLst>
        </pc:spChg>
        <pc:spChg chg="mod">
          <ac:chgData name="COMLEY, ENEGO E.M. (Student)" userId="211f79c3-0d29-4e41-90e0-f5b3e3cbf647" providerId="ADAL" clId="{2BF18B95-F9C2-41E4-BA91-B436F7406E81}" dt="2023-11-28T16:42:06.382" v="1440" actId="20577"/>
          <ac:spMkLst>
            <pc:docMk/>
            <pc:sldMk cId="1900069575" sldId="283"/>
            <ac:spMk id="8" creationId="{1B01626E-78D6-46C9-A59C-E7489E93A443}"/>
          </ac:spMkLst>
        </pc:spChg>
        <pc:spChg chg="del">
          <ac:chgData name="COMLEY, ENEGO E.M. (Student)" userId="211f79c3-0d29-4e41-90e0-f5b3e3cbf647" providerId="ADAL" clId="{2BF18B95-F9C2-41E4-BA91-B436F7406E81}" dt="2023-11-28T16:35:39.433" v="1293"/>
          <ac:spMkLst>
            <pc:docMk/>
            <pc:sldMk cId="1900069575" sldId="283"/>
            <ac:spMk id="9" creationId="{BCFFB95F-D901-4937-8084-8A7BAA84FAFB}"/>
          </ac:spMkLst>
        </pc:spChg>
        <pc:spChg chg="del">
          <ac:chgData name="COMLEY, ENEGO E.M. (Student)" userId="211f79c3-0d29-4e41-90e0-f5b3e3cbf647" providerId="ADAL" clId="{2BF18B95-F9C2-41E4-BA91-B436F7406E81}" dt="2023-11-28T16:37:57.025" v="1349" actId="478"/>
          <ac:spMkLst>
            <pc:docMk/>
            <pc:sldMk cId="1900069575" sldId="283"/>
            <ac:spMk id="14" creationId="{F450FE46-BE2F-BF15-AF9C-12B4262C36D8}"/>
          </ac:spMkLst>
        </pc:spChg>
        <pc:spChg chg="mod">
          <ac:chgData name="COMLEY, ENEGO E.M. (Student)" userId="211f79c3-0d29-4e41-90e0-f5b3e3cbf647" providerId="ADAL" clId="{2BF18B95-F9C2-41E4-BA91-B436F7406E81}" dt="2023-11-28T16:39:50.664" v="1367" actId="20577"/>
          <ac:spMkLst>
            <pc:docMk/>
            <pc:sldMk cId="1900069575" sldId="283"/>
            <ac:spMk id="15" creationId="{9D7BB9E6-0340-74F3-0BF7-089A0CCF91C9}"/>
          </ac:spMkLst>
        </pc:spChg>
        <pc:spChg chg="del">
          <ac:chgData name="COMLEY, ENEGO E.M. (Student)" userId="211f79c3-0d29-4e41-90e0-f5b3e3cbf647" providerId="ADAL" clId="{2BF18B95-F9C2-41E4-BA91-B436F7406E81}" dt="2023-11-28T16:38:05.862" v="1352" actId="478"/>
          <ac:spMkLst>
            <pc:docMk/>
            <pc:sldMk cId="1900069575" sldId="283"/>
            <ac:spMk id="17" creationId="{8EAEE289-6B1E-2F2E-2175-3CCB5171FD5E}"/>
          </ac:spMkLst>
        </pc:spChg>
        <pc:spChg chg="mod">
          <ac:chgData name="COMLEY, ENEGO E.M. (Student)" userId="211f79c3-0d29-4e41-90e0-f5b3e3cbf647" providerId="ADAL" clId="{2BF18B95-F9C2-41E4-BA91-B436F7406E81}" dt="2023-11-28T16:41:54.564" v="1415"/>
          <ac:spMkLst>
            <pc:docMk/>
            <pc:sldMk cId="1900069575" sldId="283"/>
            <ac:spMk id="18" creationId="{7C88FA1B-9592-F504-FCD9-E1B6D0D285D7}"/>
          </ac:spMkLst>
        </pc:spChg>
        <pc:spChg chg="del">
          <ac:chgData name="COMLEY, ENEGO E.M. (Student)" userId="211f79c3-0d29-4e41-90e0-f5b3e3cbf647" providerId="ADAL" clId="{2BF18B95-F9C2-41E4-BA91-B436F7406E81}" dt="2023-11-28T16:38:07.516" v="1353" actId="478"/>
          <ac:spMkLst>
            <pc:docMk/>
            <pc:sldMk cId="1900069575" sldId="283"/>
            <ac:spMk id="20" creationId="{FA8FA1BB-155D-8B3C-509B-08E77E9CFA8B}"/>
          </ac:spMkLst>
        </pc:spChg>
        <pc:spChg chg="mod">
          <ac:chgData name="COMLEY, ENEGO E.M. (Student)" userId="211f79c3-0d29-4e41-90e0-f5b3e3cbf647" providerId="ADAL" clId="{2BF18B95-F9C2-41E4-BA91-B436F7406E81}" dt="2023-11-28T17:14:20.872" v="1528" actId="20577"/>
          <ac:spMkLst>
            <pc:docMk/>
            <pc:sldMk cId="1900069575" sldId="283"/>
            <ac:spMk id="21" creationId="{F3F1E0CB-6528-79C1-5343-3120182C1491}"/>
          </ac:spMkLst>
        </pc:spChg>
        <pc:grpChg chg="del">
          <ac:chgData name="COMLEY, ENEGO E.M. (Student)" userId="211f79c3-0d29-4e41-90e0-f5b3e3cbf647" providerId="ADAL" clId="{2BF18B95-F9C2-41E4-BA91-B436F7406E81}" dt="2023-11-28T16:35:39.433" v="1293"/>
          <ac:grpSpMkLst>
            <pc:docMk/>
            <pc:sldMk cId="1900069575" sldId="283"/>
            <ac:grpSpMk id="11" creationId="{60F473BD-3FD3-4548-A8F5-11D3C9CB88BC}"/>
          </ac:grpSpMkLst>
        </pc:grpChg>
        <pc:grpChg chg="mod">
          <ac:chgData name="COMLEY, ENEGO E.M. (Student)" userId="211f79c3-0d29-4e41-90e0-f5b3e3cbf647" providerId="ADAL" clId="{2BF18B95-F9C2-41E4-BA91-B436F7406E81}" dt="2023-11-28T16:36:12.313" v="1335" actId="1035"/>
          <ac:grpSpMkLst>
            <pc:docMk/>
            <pc:sldMk cId="1900069575" sldId="283"/>
            <ac:grpSpMk id="25" creationId="{C227816C-759E-EB35-ECCA-FAA45E059CF8}"/>
          </ac:grpSpMkLst>
        </pc:grpChg>
        <pc:grpChg chg="add del mod">
          <ac:chgData name="COMLEY, ENEGO E.M. (Student)" userId="211f79c3-0d29-4e41-90e0-f5b3e3cbf647" providerId="ADAL" clId="{2BF18B95-F9C2-41E4-BA91-B436F7406E81}" dt="2023-11-28T16:37:59.315" v="1351" actId="478"/>
          <ac:grpSpMkLst>
            <pc:docMk/>
            <pc:sldMk cId="1900069575" sldId="283"/>
            <ac:grpSpMk id="26" creationId="{7D77D97B-1BBA-EE72-B3AC-08B8089A9BEF}"/>
          </ac:grpSpMkLst>
        </pc:grpChg>
        <pc:grpChg chg="mod">
          <ac:chgData name="COMLEY, ENEGO E.M. (Student)" userId="211f79c3-0d29-4e41-90e0-f5b3e3cbf647" providerId="ADAL" clId="{2BF18B95-F9C2-41E4-BA91-B436F7406E81}" dt="2023-11-28T16:36:12.313" v="1335" actId="1035"/>
          <ac:grpSpMkLst>
            <pc:docMk/>
            <pc:sldMk cId="1900069575" sldId="283"/>
            <ac:grpSpMk id="27" creationId="{B9C4D453-6121-AA24-E8FF-2D55154362B9}"/>
          </ac:grpSpMkLst>
        </pc:grpChg>
        <pc:grpChg chg="del">
          <ac:chgData name="COMLEY, ENEGO E.M. (Student)" userId="211f79c3-0d29-4e41-90e0-f5b3e3cbf647" providerId="ADAL" clId="{2BF18B95-F9C2-41E4-BA91-B436F7406E81}" dt="2023-11-28T16:36:00.351" v="1294" actId="478"/>
          <ac:grpSpMkLst>
            <pc:docMk/>
            <pc:sldMk cId="1900069575" sldId="283"/>
            <ac:grpSpMk id="28" creationId="{6C9ABD21-2A7A-F848-F129-EE57154C712E}"/>
          </ac:grpSpMkLst>
        </pc:grpChg>
        <pc:picChg chg="add del mod">
          <ac:chgData name="COMLEY, ENEGO E.M. (Student)" userId="211f79c3-0d29-4e41-90e0-f5b3e3cbf647" providerId="ADAL" clId="{2BF18B95-F9C2-41E4-BA91-B436F7406E81}" dt="2023-11-28T16:58:58.401" v="1465" actId="478"/>
          <ac:picMkLst>
            <pc:docMk/>
            <pc:sldMk cId="1900069575" sldId="283"/>
            <ac:picMk id="5" creationId="{C157A135-68CE-707B-83D5-09FE121C77C8}"/>
          </ac:picMkLst>
        </pc:picChg>
        <pc:picChg chg="add del mod">
          <ac:chgData name="COMLEY, ENEGO E.M. (Student)" userId="211f79c3-0d29-4e41-90e0-f5b3e3cbf647" providerId="ADAL" clId="{2BF18B95-F9C2-41E4-BA91-B436F7406E81}" dt="2023-11-28T16:59:52.484" v="1471" actId="478"/>
          <ac:picMkLst>
            <pc:docMk/>
            <pc:sldMk cId="1900069575" sldId="283"/>
            <ac:picMk id="9" creationId="{D55B9FAA-754D-5F6A-8B28-FDB0C1BC896F}"/>
          </ac:picMkLst>
        </pc:picChg>
        <pc:picChg chg="add del mod">
          <ac:chgData name="COMLEY, ENEGO E.M. (Student)" userId="211f79c3-0d29-4e41-90e0-f5b3e3cbf647" providerId="ADAL" clId="{2BF18B95-F9C2-41E4-BA91-B436F7406E81}" dt="2023-11-28T17:00:12.644" v="1475" actId="478"/>
          <ac:picMkLst>
            <pc:docMk/>
            <pc:sldMk cId="1900069575" sldId="283"/>
            <ac:picMk id="12" creationId="{BF5EB232-F2DE-23A3-55EF-A3FA8540CC04}"/>
          </ac:picMkLst>
        </pc:picChg>
        <pc:picChg chg="add mod">
          <ac:chgData name="COMLEY, ENEGO E.M. (Student)" userId="211f79c3-0d29-4e41-90e0-f5b3e3cbf647" providerId="ADAL" clId="{2BF18B95-F9C2-41E4-BA91-B436F7406E81}" dt="2023-11-28T17:00:54.748" v="1484" actId="1076"/>
          <ac:picMkLst>
            <pc:docMk/>
            <pc:sldMk cId="1900069575" sldId="283"/>
            <ac:picMk id="14" creationId="{492FAB41-1157-DFD5-534B-128383A7645C}"/>
          </ac:picMkLst>
        </pc:picChg>
        <pc:picChg chg="add del mod">
          <ac:chgData name="COMLEY, ENEGO E.M. (Student)" userId="211f79c3-0d29-4e41-90e0-f5b3e3cbf647" providerId="ADAL" clId="{2BF18B95-F9C2-41E4-BA91-B436F7406E81}" dt="2023-11-28T17:03:47.720" v="1488" actId="478"/>
          <ac:picMkLst>
            <pc:docMk/>
            <pc:sldMk cId="1900069575" sldId="283"/>
            <ac:picMk id="20" creationId="{4E8B1389-774B-8170-5144-FE4A2674F030}"/>
          </ac:picMkLst>
        </pc:picChg>
        <pc:picChg chg="add mod">
          <ac:chgData name="COMLEY, ENEGO E.M. (Student)" userId="211f79c3-0d29-4e41-90e0-f5b3e3cbf647" providerId="ADAL" clId="{2BF18B95-F9C2-41E4-BA91-B436F7406E81}" dt="2023-11-28T17:11:14.325" v="1497" actId="14100"/>
          <ac:picMkLst>
            <pc:docMk/>
            <pc:sldMk cId="1900069575" sldId="283"/>
            <ac:picMk id="23" creationId="{D269C099-3740-32F8-9F1A-97E06D2B2554}"/>
          </ac:picMkLst>
        </pc:picChg>
        <pc:picChg chg="add mod">
          <ac:chgData name="COMLEY, ENEGO E.M. (Student)" userId="211f79c3-0d29-4e41-90e0-f5b3e3cbf647" providerId="ADAL" clId="{2BF18B95-F9C2-41E4-BA91-B436F7406E81}" dt="2023-11-28T17:13:58.556" v="1506" actId="1076"/>
          <ac:picMkLst>
            <pc:docMk/>
            <pc:sldMk cId="1900069575" sldId="283"/>
            <ac:picMk id="28" creationId="{CFA20B46-2FAE-4CFF-E5FE-42857F4000CA}"/>
          </ac:picMkLst>
        </pc:picChg>
      </pc:sldChg>
      <pc:sldChg chg="addSp delSp modSp new mod setBg addCm delCm modCm">
        <pc:chgData name="COMLEY, ENEGO E.M. (Student)" userId="211f79c3-0d29-4e41-90e0-f5b3e3cbf647" providerId="ADAL" clId="{2BF18B95-F9C2-41E4-BA91-B436F7406E81}" dt="2023-12-03T18:59:21.224" v="1832"/>
        <pc:sldMkLst>
          <pc:docMk/>
          <pc:sldMk cId="1004145521" sldId="284"/>
        </pc:sldMkLst>
        <pc:spChg chg="mod">
          <ac:chgData name="COMLEY, ENEGO E.M. (Student)" userId="211f79c3-0d29-4e41-90e0-f5b3e3cbf647" providerId="ADAL" clId="{2BF18B95-F9C2-41E4-BA91-B436F7406E81}" dt="2023-11-28T17:55:39.150" v="1697" actId="26606"/>
          <ac:spMkLst>
            <pc:docMk/>
            <pc:sldMk cId="1004145521" sldId="284"/>
            <ac:spMk id="2" creationId="{40EA1F23-A210-A4DB-F11A-EF8F5F9D887C}"/>
          </ac:spMkLst>
        </pc:spChg>
        <pc:spChg chg="del">
          <ac:chgData name="COMLEY, ENEGO E.M. (Student)" userId="211f79c3-0d29-4e41-90e0-f5b3e3cbf647" providerId="ADAL" clId="{2BF18B95-F9C2-41E4-BA91-B436F7406E81}" dt="2023-11-28T17:52:25.995" v="1540" actId="478"/>
          <ac:spMkLst>
            <pc:docMk/>
            <pc:sldMk cId="1004145521" sldId="284"/>
            <ac:spMk id="3" creationId="{799A7A5E-56CF-DA6C-FF1E-CE9850565FF8}"/>
          </ac:spMkLst>
        </pc:spChg>
        <pc:spChg chg="mod">
          <ac:chgData name="COMLEY, ENEGO E.M. (Student)" userId="211f79c3-0d29-4e41-90e0-f5b3e3cbf647" providerId="ADAL" clId="{2BF18B95-F9C2-41E4-BA91-B436F7406E81}" dt="2023-11-28T17:15:54.351" v="1534"/>
          <ac:spMkLst>
            <pc:docMk/>
            <pc:sldMk cId="1004145521" sldId="284"/>
            <ac:spMk id="6" creationId="{4F321C7E-EF7A-114A-058A-617AFE28DF02}"/>
          </ac:spMkLst>
        </pc:spChg>
        <pc:spChg chg="add del">
          <ac:chgData name="COMLEY, ENEGO E.M. (Student)" userId="211f79c3-0d29-4e41-90e0-f5b3e3cbf647" providerId="ADAL" clId="{2BF18B95-F9C2-41E4-BA91-B436F7406E81}" dt="2023-11-28T17:52:32.396" v="1542" actId="478"/>
          <ac:spMkLst>
            <pc:docMk/>
            <pc:sldMk cId="1004145521" sldId="284"/>
            <ac:spMk id="8" creationId="{A4AFE56F-6E6E-8376-3240-50F558E1C653}"/>
          </ac:spMkLst>
        </pc:spChg>
        <pc:spChg chg="add mod">
          <ac:chgData name="COMLEY, ENEGO E.M. (Student)" userId="211f79c3-0d29-4e41-90e0-f5b3e3cbf647" providerId="ADAL" clId="{2BF18B95-F9C2-41E4-BA91-B436F7406E81}" dt="2023-11-28T17:54:28.763" v="1550"/>
          <ac:spMkLst>
            <pc:docMk/>
            <pc:sldMk cId="1004145521" sldId="284"/>
            <ac:spMk id="12" creationId="{F261E328-FA29-8EFA-9D8A-C756E166FC78}"/>
          </ac:spMkLst>
        </pc:spChg>
        <pc:spChg chg="add mod">
          <ac:chgData name="COMLEY, ENEGO E.M. (Student)" userId="211f79c3-0d29-4e41-90e0-f5b3e3cbf647" providerId="ADAL" clId="{2BF18B95-F9C2-41E4-BA91-B436F7406E81}" dt="2023-11-28T17:54:28.763" v="1550"/>
          <ac:spMkLst>
            <pc:docMk/>
            <pc:sldMk cId="1004145521" sldId="284"/>
            <ac:spMk id="13" creationId="{EEBFFA9D-A78D-B14B-0203-44D539B6A9D8}"/>
          </ac:spMkLst>
        </pc:spChg>
        <pc:spChg chg="mod">
          <ac:chgData name="COMLEY, ENEGO E.M. (Student)" userId="211f79c3-0d29-4e41-90e0-f5b3e3cbf647" providerId="ADAL" clId="{2BF18B95-F9C2-41E4-BA91-B436F7406E81}" dt="2023-11-28T17:54:36.029" v="1554"/>
          <ac:spMkLst>
            <pc:docMk/>
            <pc:sldMk cId="1004145521" sldId="284"/>
            <ac:spMk id="15" creationId="{D5A872CB-52DF-0FD5-30B9-B96CE2185D95}"/>
          </ac:spMkLst>
        </pc:spChg>
        <pc:spChg chg="mod">
          <ac:chgData name="COMLEY, ENEGO E.M. (Student)" userId="211f79c3-0d29-4e41-90e0-f5b3e3cbf647" providerId="ADAL" clId="{2BF18B95-F9C2-41E4-BA91-B436F7406E81}" dt="2023-11-28T17:54:36.029" v="1554"/>
          <ac:spMkLst>
            <pc:docMk/>
            <pc:sldMk cId="1004145521" sldId="284"/>
            <ac:spMk id="16" creationId="{4C26EE34-5CFD-6AA2-23F8-0C1EF565DD79}"/>
          </ac:spMkLst>
        </pc:spChg>
        <pc:spChg chg="add mod ord">
          <ac:chgData name="COMLEY, ENEGO E.M. (Student)" userId="211f79c3-0d29-4e41-90e0-f5b3e3cbf647" providerId="ADAL" clId="{2BF18B95-F9C2-41E4-BA91-B436F7406E81}" dt="2023-11-28T17:59:43.825" v="1719" actId="14100"/>
          <ac:spMkLst>
            <pc:docMk/>
            <pc:sldMk cId="1004145521" sldId="284"/>
            <ac:spMk id="17" creationId="{8C533DEA-2FC6-6815-03B5-2EEDF82A6D0D}"/>
          </ac:spMkLst>
        </pc:spChg>
        <pc:spChg chg="mod">
          <ac:chgData name="COMLEY, ENEGO E.M. (Student)" userId="211f79c3-0d29-4e41-90e0-f5b3e3cbf647" providerId="ADAL" clId="{2BF18B95-F9C2-41E4-BA91-B436F7406E81}" dt="2023-11-28T17:56:08.046" v="1713"/>
          <ac:spMkLst>
            <pc:docMk/>
            <pc:sldMk cId="1004145521" sldId="284"/>
            <ac:spMk id="19" creationId="{EACA8FB0-D4E6-610B-24D4-53D16EEFE704}"/>
          </ac:spMkLst>
        </pc:spChg>
        <pc:spChg chg="mod">
          <ac:chgData name="COMLEY, ENEGO E.M. (Student)" userId="211f79c3-0d29-4e41-90e0-f5b3e3cbf647" providerId="ADAL" clId="{2BF18B95-F9C2-41E4-BA91-B436F7406E81}" dt="2023-11-28T17:56:08.046" v="1713"/>
          <ac:spMkLst>
            <pc:docMk/>
            <pc:sldMk cId="1004145521" sldId="284"/>
            <ac:spMk id="20" creationId="{2B049A8C-F392-21EF-B3B5-DCD8B57D268E}"/>
          </ac:spMkLst>
        </pc:spChg>
        <pc:spChg chg="add">
          <ac:chgData name="COMLEY, ENEGO E.M. (Student)" userId="211f79c3-0d29-4e41-90e0-f5b3e3cbf647" providerId="ADAL" clId="{2BF18B95-F9C2-41E4-BA91-B436F7406E81}" dt="2023-11-28T17:55:39.150" v="1697" actId="26606"/>
          <ac:spMkLst>
            <pc:docMk/>
            <pc:sldMk cId="1004145521" sldId="284"/>
            <ac:spMk id="22" creationId="{E009DD9B-5EE2-4C0D-8B2B-351C8C102205}"/>
          </ac:spMkLst>
        </pc:spChg>
        <pc:spChg chg="add">
          <ac:chgData name="COMLEY, ENEGO E.M. (Student)" userId="211f79c3-0d29-4e41-90e0-f5b3e3cbf647" providerId="ADAL" clId="{2BF18B95-F9C2-41E4-BA91-B436F7406E81}" dt="2023-11-28T17:55:39.150" v="1697" actId="26606"/>
          <ac:spMkLst>
            <pc:docMk/>
            <pc:sldMk cId="1004145521" sldId="284"/>
            <ac:spMk id="24" creationId="{E720DB99-7745-4E75-9D96-AAB6D55C531E}"/>
          </ac:spMkLst>
        </pc:spChg>
        <pc:spChg chg="add">
          <ac:chgData name="COMLEY, ENEGO E.M. (Student)" userId="211f79c3-0d29-4e41-90e0-f5b3e3cbf647" providerId="ADAL" clId="{2BF18B95-F9C2-41E4-BA91-B436F7406E81}" dt="2023-11-28T17:55:39.150" v="1697" actId="26606"/>
          <ac:spMkLst>
            <pc:docMk/>
            <pc:sldMk cId="1004145521" sldId="284"/>
            <ac:spMk id="26" creationId="{D68803C4-E159-4360-B7BB-74205C8F782D}"/>
          </ac:spMkLst>
        </pc:spChg>
        <pc:spChg chg="add">
          <ac:chgData name="COMLEY, ENEGO E.M. (Student)" userId="211f79c3-0d29-4e41-90e0-f5b3e3cbf647" providerId="ADAL" clId="{2BF18B95-F9C2-41E4-BA91-B436F7406E81}" dt="2023-11-28T17:55:39.150" v="1697" actId="26606"/>
          <ac:spMkLst>
            <pc:docMk/>
            <pc:sldMk cId="1004145521" sldId="284"/>
            <ac:spMk id="28" creationId="{504B0465-3B07-49BF-BEA7-D81476246293}"/>
          </ac:spMkLst>
        </pc:spChg>
        <pc:spChg chg="add">
          <ac:chgData name="COMLEY, ENEGO E.M. (Student)" userId="211f79c3-0d29-4e41-90e0-f5b3e3cbf647" providerId="ADAL" clId="{2BF18B95-F9C2-41E4-BA91-B436F7406E81}" dt="2023-11-28T17:55:39.150" v="1697" actId="26606"/>
          <ac:spMkLst>
            <pc:docMk/>
            <pc:sldMk cId="1004145521" sldId="284"/>
            <ac:spMk id="30" creationId="{49B7FFA5-14CB-4A4F-9BCC-CA3AA5D9D276}"/>
          </ac:spMkLst>
        </pc:spChg>
        <pc:spChg chg="add">
          <ac:chgData name="COMLEY, ENEGO E.M. (Student)" userId="211f79c3-0d29-4e41-90e0-f5b3e3cbf647" providerId="ADAL" clId="{2BF18B95-F9C2-41E4-BA91-B436F7406E81}" dt="2023-11-28T17:55:39.150" v="1697" actId="26606"/>
          <ac:spMkLst>
            <pc:docMk/>
            <pc:sldMk cId="1004145521" sldId="284"/>
            <ac:spMk id="32" creationId="{04E48745-7512-4EC2-9E20-9092D12150CA}"/>
          </ac:spMkLst>
        </pc:spChg>
        <pc:grpChg chg="add del mod">
          <ac:chgData name="COMLEY, ENEGO E.M. (Student)" userId="211f79c3-0d29-4e41-90e0-f5b3e3cbf647" providerId="ADAL" clId="{2BF18B95-F9C2-41E4-BA91-B436F7406E81}" dt="2023-11-28T17:51:27.015" v="1535" actId="478"/>
          <ac:grpSpMkLst>
            <pc:docMk/>
            <pc:sldMk cId="1004145521" sldId="284"/>
            <ac:grpSpMk id="4" creationId="{B2F1C72E-F9B7-37ED-F5CA-E8BC40820613}"/>
          </ac:grpSpMkLst>
        </pc:grpChg>
        <pc:grpChg chg="add mod">
          <ac:chgData name="COMLEY, ENEGO E.M. (Student)" userId="211f79c3-0d29-4e41-90e0-f5b3e3cbf647" providerId="ADAL" clId="{2BF18B95-F9C2-41E4-BA91-B436F7406E81}" dt="2023-11-28T17:56:06.512" v="1712" actId="1076"/>
          <ac:grpSpMkLst>
            <pc:docMk/>
            <pc:sldMk cId="1004145521" sldId="284"/>
            <ac:grpSpMk id="11" creationId="{C7A89EBA-F6C6-8E92-9EBE-4A2190EDDD55}"/>
          </ac:grpSpMkLst>
        </pc:grpChg>
        <pc:grpChg chg="add del mod">
          <ac:chgData name="COMLEY, ENEGO E.M. (Student)" userId="211f79c3-0d29-4e41-90e0-f5b3e3cbf647" providerId="ADAL" clId="{2BF18B95-F9C2-41E4-BA91-B436F7406E81}" dt="2023-11-28T17:56:01.120" v="1709" actId="478"/>
          <ac:grpSpMkLst>
            <pc:docMk/>
            <pc:sldMk cId="1004145521" sldId="284"/>
            <ac:grpSpMk id="14" creationId="{A77AD22B-A0B2-8493-9C90-C70AD92FE749}"/>
          </ac:grpSpMkLst>
        </pc:grpChg>
        <pc:grpChg chg="add mod">
          <ac:chgData name="COMLEY, ENEGO E.M. (Student)" userId="211f79c3-0d29-4e41-90e0-f5b3e3cbf647" providerId="ADAL" clId="{2BF18B95-F9C2-41E4-BA91-B436F7406E81}" dt="2023-11-28T17:56:10.053" v="1714" actId="1076"/>
          <ac:grpSpMkLst>
            <pc:docMk/>
            <pc:sldMk cId="1004145521" sldId="284"/>
            <ac:grpSpMk id="18" creationId="{1D05DB13-3A6D-5924-7CD5-BE6A13DD1EB8}"/>
          </ac:grpSpMkLst>
        </pc:grpChg>
        <pc:picChg chg="mod">
          <ac:chgData name="COMLEY, ENEGO E.M. (Student)" userId="211f79c3-0d29-4e41-90e0-f5b3e3cbf647" providerId="ADAL" clId="{2BF18B95-F9C2-41E4-BA91-B436F7406E81}" dt="2023-11-28T17:15:54.351" v="1534"/>
          <ac:picMkLst>
            <pc:docMk/>
            <pc:sldMk cId="1004145521" sldId="284"/>
            <ac:picMk id="5" creationId="{111C5D7D-9C08-7A45-FFC0-67FBC04ED13D}"/>
          </ac:picMkLst>
        </pc:picChg>
        <pc:picChg chg="add mod">
          <ac:chgData name="COMLEY, ENEGO E.M. (Student)" userId="211f79c3-0d29-4e41-90e0-f5b3e3cbf647" providerId="ADAL" clId="{2BF18B95-F9C2-41E4-BA91-B436F7406E81}" dt="2023-11-28T17:56:04.520" v="1711" actId="1076"/>
          <ac:picMkLst>
            <pc:docMk/>
            <pc:sldMk cId="1004145521" sldId="284"/>
            <ac:picMk id="10" creationId="{C48A569E-43B4-0326-4BCA-7C4F87028ECE}"/>
          </ac:picMkLst>
        </pc:picChg>
        <pc:picChg chg="add mod">
          <ac:chgData name="COMLEY, ENEGO E.M. (Student)" userId="211f79c3-0d29-4e41-90e0-f5b3e3cbf647" providerId="ADAL" clId="{2BF18B95-F9C2-41E4-BA91-B436F7406E81}" dt="2023-11-28T17:59:40.212" v="1718"/>
          <ac:picMkLst>
            <pc:docMk/>
            <pc:sldMk cId="1004145521" sldId="284"/>
            <ac:picMk id="21" creationId="{3956F6FC-9B11-295B-E5F4-84925DC4F983}"/>
          </ac:picMkLst>
        </pc:picChg>
        <pc:extLst>
          <p:ext xmlns:p="http://schemas.openxmlformats.org/presentationml/2006/main" uri="{D6D511B9-2390-475A-947B-AFAB55BFBCF1}">
            <pc226:cmChg xmlns:pc226="http://schemas.microsoft.com/office/powerpoint/2022/06/main/command" chg="add del mod">
              <pc226:chgData name="COMLEY, ENEGO E.M. (Student)" userId="211f79c3-0d29-4e41-90e0-f5b3e3cbf647" providerId="ADAL" clId="{2BF18B95-F9C2-41E4-BA91-B436F7406E81}" dt="2023-12-03T18:59:21.224" v="1832"/>
              <pc2:cmMkLst xmlns:pc2="http://schemas.microsoft.com/office/powerpoint/2019/9/main/command">
                <pc:docMk/>
                <pc:sldMk cId="1004145521" sldId="284"/>
                <pc2:cmMk id="{3D4514FB-FB00-4A25-9F97-9C00B503CB74}"/>
              </pc2:cmMkLst>
            </pc226:cmChg>
          </p:ext>
        </pc:extLst>
      </pc:sldChg>
      <pc:sldChg chg="modSp add mod">
        <pc:chgData name="COMLEY, ENEGO E.M. (Student)" userId="211f79c3-0d29-4e41-90e0-f5b3e3cbf647" providerId="ADAL" clId="{2BF18B95-F9C2-41E4-BA91-B436F7406E81}" dt="2023-11-28T18:00:55.526" v="1728" actId="26606"/>
        <pc:sldMkLst>
          <pc:docMk/>
          <pc:sldMk cId="283767399" sldId="285"/>
        </pc:sldMkLst>
        <pc:picChg chg="mod">
          <ac:chgData name="COMLEY, ENEGO E.M. (Student)" userId="211f79c3-0d29-4e41-90e0-f5b3e3cbf647" providerId="ADAL" clId="{2BF18B95-F9C2-41E4-BA91-B436F7406E81}" dt="2023-11-28T18:00:55.526" v="1728" actId="26606"/>
          <ac:picMkLst>
            <pc:docMk/>
            <pc:sldMk cId="283767399" sldId="285"/>
            <ac:picMk id="3" creationId="{C6B9D783-FCED-5ED4-6ACC-F40B9664E1B1}"/>
          </ac:picMkLst>
        </pc:picChg>
      </pc:sldChg>
      <pc:sldChg chg="delSp add del setBg delDesignElem">
        <pc:chgData name="COMLEY, ENEGO E.M. (Student)" userId="211f79c3-0d29-4e41-90e0-f5b3e3cbf647" providerId="ADAL" clId="{2BF18B95-F9C2-41E4-BA91-B436F7406E81}" dt="2023-11-28T18:00:21.355" v="1722" actId="47"/>
        <pc:sldMkLst>
          <pc:docMk/>
          <pc:sldMk cId="750900650" sldId="286"/>
        </pc:sldMkLst>
        <pc:spChg chg="del">
          <ac:chgData name="COMLEY, ENEGO E.M. (Student)" userId="211f79c3-0d29-4e41-90e0-f5b3e3cbf647" providerId="ADAL" clId="{2BF18B95-F9C2-41E4-BA91-B436F7406E81}" dt="2023-11-28T18:00:19.595" v="1721"/>
          <ac:spMkLst>
            <pc:docMk/>
            <pc:sldMk cId="750900650" sldId="286"/>
            <ac:spMk id="9" creationId="{BCFFB95F-D901-4937-8084-8A7BAA84FAFB}"/>
          </ac:spMkLst>
        </pc:spChg>
        <pc:grpChg chg="del">
          <ac:chgData name="COMLEY, ENEGO E.M. (Student)" userId="211f79c3-0d29-4e41-90e0-f5b3e3cbf647" providerId="ADAL" clId="{2BF18B95-F9C2-41E4-BA91-B436F7406E81}" dt="2023-11-28T18:00:19.595" v="1721"/>
          <ac:grpSpMkLst>
            <pc:docMk/>
            <pc:sldMk cId="750900650" sldId="286"/>
            <ac:grpSpMk id="11" creationId="{60F473BD-3FD3-4548-A8F5-11D3C9CB88BC}"/>
          </ac:grpSpMkLst>
        </pc:grpChg>
      </pc:sldChg>
      <pc:sldChg chg="addSp delSp modSp add mod">
        <pc:chgData name="COMLEY, ENEGO E.M. (Student)" userId="211f79c3-0d29-4e41-90e0-f5b3e3cbf647" providerId="ADAL" clId="{2BF18B95-F9C2-41E4-BA91-B436F7406E81}" dt="2023-11-28T18:11:58.704" v="1810" actId="1038"/>
        <pc:sldMkLst>
          <pc:docMk/>
          <pc:sldMk cId="4091939128" sldId="286"/>
        </pc:sldMkLst>
        <pc:spChg chg="mod">
          <ac:chgData name="COMLEY, ENEGO E.M. (Student)" userId="211f79c3-0d29-4e41-90e0-f5b3e3cbf647" providerId="ADAL" clId="{2BF18B95-F9C2-41E4-BA91-B436F7406E81}" dt="2023-11-28T18:06:00.706" v="1736" actId="20577"/>
          <ac:spMkLst>
            <pc:docMk/>
            <pc:sldMk cId="4091939128" sldId="286"/>
            <ac:spMk id="8" creationId="{1B01626E-78D6-46C9-A59C-E7489E93A443}"/>
          </ac:spMkLst>
        </pc:spChg>
        <pc:spChg chg="ord">
          <ac:chgData name="COMLEY, ENEGO E.M. (Student)" userId="211f79c3-0d29-4e41-90e0-f5b3e3cbf647" providerId="ADAL" clId="{2BF18B95-F9C2-41E4-BA91-B436F7406E81}" dt="2023-11-28T18:10:57.531" v="1779" actId="167"/>
          <ac:spMkLst>
            <pc:docMk/>
            <pc:sldMk cId="4091939128" sldId="286"/>
            <ac:spMk id="10" creationId="{232DCD1D-C7B3-546C-ACBD-171B31BE5FB7}"/>
          </ac:spMkLst>
        </pc:spChg>
        <pc:spChg chg="mod">
          <ac:chgData name="COMLEY, ENEGO E.M. (Student)" userId="211f79c3-0d29-4e41-90e0-f5b3e3cbf647" providerId="ADAL" clId="{2BF18B95-F9C2-41E4-BA91-B436F7406E81}" dt="2023-11-28T18:07:39.850" v="1747"/>
          <ac:spMkLst>
            <pc:docMk/>
            <pc:sldMk cId="4091939128" sldId="286"/>
            <ac:spMk id="15" creationId="{9D7BB9E6-0340-74F3-0BF7-089A0CCF91C9}"/>
          </ac:spMkLst>
        </pc:spChg>
        <pc:spChg chg="mod">
          <ac:chgData name="COMLEY, ENEGO E.M. (Student)" userId="211f79c3-0d29-4e41-90e0-f5b3e3cbf647" providerId="ADAL" clId="{2BF18B95-F9C2-41E4-BA91-B436F7406E81}" dt="2023-11-28T18:07:54.918" v="1749"/>
          <ac:spMkLst>
            <pc:docMk/>
            <pc:sldMk cId="4091939128" sldId="286"/>
            <ac:spMk id="18" creationId="{7C88FA1B-9592-F504-FCD9-E1B6D0D285D7}"/>
          </ac:spMkLst>
        </pc:spChg>
        <pc:spChg chg="mod">
          <ac:chgData name="COMLEY, ENEGO E.M. (Student)" userId="211f79c3-0d29-4e41-90e0-f5b3e3cbf647" providerId="ADAL" clId="{2BF18B95-F9C2-41E4-BA91-B436F7406E81}" dt="2023-11-28T18:07:49.588" v="1748"/>
          <ac:spMkLst>
            <pc:docMk/>
            <pc:sldMk cId="4091939128" sldId="286"/>
            <ac:spMk id="21" creationId="{F3F1E0CB-6528-79C1-5343-3120182C1491}"/>
          </ac:spMkLst>
        </pc:spChg>
        <pc:grpChg chg="mod">
          <ac:chgData name="COMLEY, ENEGO E.M. (Student)" userId="211f79c3-0d29-4e41-90e0-f5b3e3cbf647" providerId="ADAL" clId="{2BF18B95-F9C2-41E4-BA91-B436F7406E81}" dt="2023-11-28T18:11:02.513" v="1783" actId="1076"/>
          <ac:grpSpMkLst>
            <pc:docMk/>
            <pc:sldMk cId="4091939128" sldId="286"/>
            <ac:grpSpMk id="25" creationId="{C227816C-759E-EB35-ECCA-FAA45E059CF8}"/>
          </ac:grpSpMkLst>
        </pc:grpChg>
        <pc:picChg chg="add mod ord">
          <ac:chgData name="COMLEY, ENEGO E.M. (Student)" userId="211f79c3-0d29-4e41-90e0-f5b3e3cbf647" providerId="ADAL" clId="{2BF18B95-F9C2-41E4-BA91-B436F7406E81}" dt="2023-11-28T18:10:14.495" v="1770" actId="14100"/>
          <ac:picMkLst>
            <pc:docMk/>
            <pc:sldMk cId="4091939128" sldId="286"/>
            <ac:picMk id="5" creationId="{F944E38B-65BD-709A-AB80-10FB5AA1309B}"/>
          </ac:picMkLst>
        </pc:picChg>
        <pc:picChg chg="add mod">
          <ac:chgData name="COMLEY, ENEGO E.M. (Student)" userId="211f79c3-0d29-4e41-90e0-f5b3e3cbf647" providerId="ADAL" clId="{2BF18B95-F9C2-41E4-BA91-B436F7406E81}" dt="2023-11-28T18:11:58.704" v="1810" actId="1038"/>
          <ac:picMkLst>
            <pc:docMk/>
            <pc:sldMk cId="4091939128" sldId="286"/>
            <ac:picMk id="9" creationId="{222F655C-B1CD-81C4-393D-A955D2844FB4}"/>
          </ac:picMkLst>
        </pc:picChg>
        <pc:picChg chg="add mod">
          <ac:chgData name="COMLEY, ENEGO E.M. (Student)" userId="211f79c3-0d29-4e41-90e0-f5b3e3cbf647" providerId="ADAL" clId="{2BF18B95-F9C2-41E4-BA91-B436F7406E81}" dt="2023-11-28T18:11:43.724" v="1789" actId="1076"/>
          <ac:picMkLst>
            <pc:docMk/>
            <pc:sldMk cId="4091939128" sldId="286"/>
            <ac:picMk id="12" creationId="{133C9AC7-91A9-D811-CBDF-50B4A09B75F0}"/>
          </ac:picMkLst>
        </pc:picChg>
        <pc:picChg chg="del">
          <ac:chgData name="COMLEY, ENEGO E.M. (Student)" userId="211f79c3-0d29-4e41-90e0-f5b3e3cbf647" providerId="ADAL" clId="{2BF18B95-F9C2-41E4-BA91-B436F7406E81}" dt="2023-11-28T18:07:02.827" v="1739" actId="478"/>
          <ac:picMkLst>
            <pc:docMk/>
            <pc:sldMk cId="4091939128" sldId="286"/>
            <ac:picMk id="14" creationId="{492FAB41-1157-DFD5-534B-128383A7645C}"/>
          </ac:picMkLst>
        </pc:picChg>
        <pc:picChg chg="del">
          <ac:chgData name="COMLEY, ENEGO E.M. (Student)" userId="211f79c3-0d29-4e41-90e0-f5b3e3cbf647" providerId="ADAL" clId="{2BF18B95-F9C2-41E4-BA91-B436F7406E81}" dt="2023-11-28T18:07:01.568" v="1737" actId="478"/>
          <ac:picMkLst>
            <pc:docMk/>
            <pc:sldMk cId="4091939128" sldId="286"/>
            <ac:picMk id="23" creationId="{D269C099-3740-32F8-9F1A-97E06D2B2554}"/>
          </ac:picMkLst>
        </pc:picChg>
        <pc:picChg chg="del">
          <ac:chgData name="COMLEY, ENEGO E.M. (Student)" userId="211f79c3-0d29-4e41-90e0-f5b3e3cbf647" providerId="ADAL" clId="{2BF18B95-F9C2-41E4-BA91-B436F7406E81}" dt="2023-11-28T18:07:02.275" v="1738" actId="478"/>
          <ac:picMkLst>
            <pc:docMk/>
            <pc:sldMk cId="4091939128" sldId="286"/>
            <ac:picMk id="28" creationId="{CFA20B46-2FAE-4CFF-E5FE-42857F4000CA}"/>
          </ac:picMkLst>
        </pc:picChg>
      </pc:sldChg>
      <pc:sldChg chg="new del">
        <pc:chgData name="COMLEY, ENEGO E.M. (Student)" userId="211f79c3-0d29-4e41-90e0-f5b3e3cbf647" providerId="ADAL" clId="{2BF18B95-F9C2-41E4-BA91-B436F7406E81}" dt="2023-11-28T18:26:07.119" v="1812" actId="47"/>
        <pc:sldMkLst>
          <pc:docMk/>
          <pc:sldMk cId="1781369506" sldId="287"/>
        </pc:sldMkLst>
      </pc:sldChg>
      <pc:sldChg chg="add">
        <pc:chgData name="COMLEY, ENEGO E.M. (Student)" userId="211f79c3-0d29-4e41-90e0-f5b3e3cbf647" providerId="ADAL" clId="{2BF18B95-F9C2-41E4-BA91-B436F7406E81}" dt="2023-11-30T22:13:59.902" v="1814"/>
        <pc:sldMkLst>
          <pc:docMk/>
          <pc:sldMk cId="2369602518" sldId="295"/>
        </pc:sldMkLst>
      </pc:sldChg>
      <pc:sldChg chg="addSp delSp modSp new mod setBg">
        <pc:chgData name="COMLEY, ENEGO E.M. (Student)" userId="211f79c3-0d29-4e41-90e0-f5b3e3cbf647" providerId="ADAL" clId="{2BF18B95-F9C2-41E4-BA91-B436F7406E81}" dt="2023-11-30T22:15:23.362" v="1830" actId="1076"/>
        <pc:sldMkLst>
          <pc:docMk/>
          <pc:sldMk cId="2235694504" sldId="296"/>
        </pc:sldMkLst>
        <pc:spChg chg="del">
          <ac:chgData name="COMLEY, ENEGO E.M. (Student)" userId="211f79c3-0d29-4e41-90e0-f5b3e3cbf647" providerId="ADAL" clId="{2BF18B95-F9C2-41E4-BA91-B436F7406E81}" dt="2023-11-30T22:14:06.860" v="1817" actId="478"/>
          <ac:spMkLst>
            <pc:docMk/>
            <pc:sldMk cId="2235694504" sldId="296"/>
            <ac:spMk id="2" creationId="{4F4B25A1-9E9F-5BAA-C08D-3BA4ABDD4868}"/>
          </ac:spMkLst>
        </pc:spChg>
        <pc:spChg chg="del">
          <ac:chgData name="COMLEY, ENEGO E.M. (Student)" userId="211f79c3-0d29-4e41-90e0-f5b3e3cbf647" providerId="ADAL" clId="{2BF18B95-F9C2-41E4-BA91-B436F7406E81}" dt="2023-11-30T22:14:05.581" v="1816" actId="478"/>
          <ac:spMkLst>
            <pc:docMk/>
            <pc:sldMk cId="2235694504" sldId="296"/>
            <ac:spMk id="3" creationId="{ED9B3F0D-B8ED-5BC1-0474-2779A2338750}"/>
          </ac:spMkLst>
        </pc:spChg>
        <pc:spChg chg="add del">
          <ac:chgData name="COMLEY, ENEGO E.M. (Student)" userId="211f79c3-0d29-4e41-90e0-f5b3e3cbf647" providerId="ADAL" clId="{2BF18B95-F9C2-41E4-BA91-B436F7406E81}" dt="2023-11-30T22:15:00.048" v="1821" actId="26606"/>
          <ac:spMkLst>
            <pc:docMk/>
            <pc:sldMk cId="2235694504" sldId="296"/>
            <ac:spMk id="14" creationId="{028B04B4-567B-4904-924F-3299495E9AED}"/>
          </ac:spMkLst>
        </pc:spChg>
        <pc:spChg chg="add del">
          <ac:chgData name="COMLEY, ENEGO E.M. (Student)" userId="211f79c3-0d29-4e41-90e0-f5b3e3cbf647" providerId="ADAL" clId="{2BF18B95-F9C2-41E4-BA91-B436F7406E81}" dt="2023-11-30T22:15:00.048" v="1821" actId="26606"/>
          <ac:spMkLst>
            <pc:docMk/>
            <pc:sldMk cId="2235694504" sldId="296"/>
            <ac:spMk id="16" creationId="{F52FD633-8BDD-4800-9B0A-28EA88DB949E}"/>
          </ac:spMkLst>
        </pc:spChg>
        <pc:spChg chg="add del">
          <ac:chgData name="COMLEY, ENEGO E.M. (Student)" userId="211f79c3-0d29-4e41-90e0-f5b3e3cbf647" providerId="ADAL" clId="{2BF18B95-F9C2-41E4-BA91-B436F7406E81}" dt="2023-11-30T22:15:00.660" v="1823" actId="26606"/>
          <ac:spMkLst>
            <pc:docMk/>
            <pc:sldMk cId="2235694504" sldId="296"/>
            <ac:spMk id="18" creationId="{C26A041F-C32D-4E9C-AD9A-6F8F9710D957}"/>
          </ac:spMkLst>
        </pc:spChg>
        <pc:spChg chg="add del">
          <ac:chgData name="COMLEY, ENEGO E.M. (Student)" userId="211f79c3-0d29-4e41-90e0-f5b3e3cbf647" providerId="ADAL" clId="{2BF18B95-F9C2-41E4-BA91-B436F7406E81}" dt="2023-11-30T22:15:00.660" v="1823" actId="26606"/>
          <ac:spMkLst>
            <pc:docMk/>
            <pc:sldMk cId="2235694504" sldId="296"/>
            <ac:spMk id="20" creationId="{9C5EC292-991E-4C8F-9F55-D72971A4BB9C}"/>
          </ac:spMkLst>
        </pc:spChg>
        <pc:spChg chg="add del">
          <ac:chgData name="COMLEY, ENEGO E.M. (Student)" userId="211f79c3-0d29-4e41-90e0-f5b3e3cbf647" providerId="ADAL" clId="{2BF18B95-F9C2-41E4-BA91-B436F7406E81}" dt="2023-11-30T22:15:00.660" v="1823" actId="26606"/>
          <ac:spMkLst>
            <pc:docMk/>
            <pc:sldMk cId="2235694504" sldId="296"/>
            <ac:spMk id="21" creationId="{F90B7573-D2CD-4589-B099-E8254726ACC0}"/>
          </ac:spMkLst>
        </pc:spChg>
        <pc:spChg chg="add del">
          <ac:chgData name="COMLEY, ENEGO E.M. (Student)" userId="211f79c3-0d29-4e41-90e0-f5b3e3cbf647" providerId="ADAL" clId="{2BF18B95-F9C2-41E4-BA91-B436F7406E81}" dt="2023-11-30T22:15:02.005" v="1825" actId="26606"/>
          <ac:spMkLst>
            <pc:docMk/>
            <pc:sldMk cId="2235694504" sldId="296"/>
            <ac:spMk id="24" creationId="{028B04B4-567B-4904-924F-3299495E9AED}"/>
          </ac:spMkLst>
        </pc:spChg>
        <pc:spChg chg="add del">
          <ac:chgData name="COMLEY, ENEGO E.M. (Student)" userId="211f79c3-0d29-4e41-90e0-f5b3e3cbf647" providerId="ADAL" clId="{2BF18B95-F9C2-41E4-BA91-B436F7406E81}" dt="2023-11-30T22:15:02.005" v="1825" actId="26606"/>
          <ac:spMkLst>
            <pc:docMk/>
            <pc:sldMk cId="2235694504" sldId="296"/>
            <ac:spMk id="25" creationId="{F52FD633-8BDD-4800-9B0A-28EA88DB949E}"/>
          </ac:spMkLst>
        </pc:spChg>
        <pc:spChg chg="add del">
          <ac:chgData name="COMLEY, ENEGO E.M. (Student)" userId="211f79c3-0d29-4e41-90e0-f5b3e3cbf647" providerId="ADAL" clId="{2BF18B95-F9C2-41E4-BA91-B436F7406E81}" dt="2023-11-30T22:15:06.971" v="1827" actId="26606"/>
          <ac:spMkLst>
            <pc:docMk/>
            <pc:sldMk cId="2235694504" sldId="296"/>
            <ac:spMk id="30" creationId="{9C5EC292-991E-4C8F-9F55-D72971A4BB9C}"/>
          </ac:spMkLst>
        </pc:spChg>
        <pc:spChg chg="add del">
          <ac:chgData name="COMLEY, ENEGO E.M. (Student)" userId="211f79c3-0d29-4e41-90e0-f5b3e3cbf647" providerId="ADAL" clId="{2BF18B95-F9C2-41E4-BA91-B436F7406E81}" dt="2023-11-30T22:15:06.971" v="1827" actId="26606"/>
          <ac:spMkLst>
            <pc:docMk/>
            <pc:sldMk cId="2235694504" sldId="296"/>
            <ac:spMk id="31" creationId="{F90B7573-D2CD-4589-B099-E8254726ACC0}"/>
          </ac:spMkLst>
        </pc:spChg>
        <pc:spChg chg="add del">
          <ac:chgData name="COMLEY, ENEGO E.M. (Student)" userId="211f79c3-0d29-4e41-90e0-f5b3e3cbf647" providerId="ADAL" clId="{2BF18B95-F9C2-41E4-BA91-B436F7406E81}" dt="2023-11-30T22:15:06.971" v="1827" actId="26606"/>
          <ac:spMkLst>
            <pc:docMk/>
            <pc:sldMk cId="2235694504" sldId="296"/>
            <ac:spMk id="32" creationId="{C26A041F-C32D-4E9C-AD9A-6F8F9710D957}"/>
          </ac:spMkLst>
        </pc:spChg>
        <pc:grpChg chg="add del">
          <ac:chgData name="COMLEY, ENEGO E.M. (Student)" userId="211f79c3-0d29-4e41-90e0-f5b3e3cbf647" providerId="ADAL" clId="{2BF18B95-F9C2-41E4-BA91-B436F7406E81}" dt="2023-11-30T22:15:00.048" v="1821" actId="26606"/>
          <ac:grpSpMkLst>
            <pc:docMk/>
            <pc:sldMk cId="2235694504" sldId="296"/>
            <ac:grpSpMk id="10" creationId="{EE6C75A5-F4B8-415F-B4EA-A9AD45087E49}"/>
          </ac:grpSpMkLst>
        </pc:grpChg>
        <pc:grpChg chg="add del">
          <ac:chgData name="COMLEY, ENEGO E.M. (Student)" userId="211f79c3-0d29-4e41-90e0-f5b3e3cbf647" providerId="ADAL" clId="{2BF18B95-F9C2-41E4-BA91-B436F7406E81}" dt="2023-11-30T22:15:00.660" v="1823" actId="26606"/>
          <ac:grpSpMkLst>
            <pc:docMk/>
            <pc:sldMk cId="2235694504" sldId="296"/>
            <ac:grpSpMk id="19" creationId="{2A313B03-D361-4EC9-AF52-0B3C1C92C26D}"/>
          </ac:grpSpMkLst>
        </pc:grpChg>
        <pc:grpChg chg="add del">
          <ac:chgData name="COMLEY, ENEGO E.M. (Student)" userId="211f79c3-0d29-4e41-90e0-f5b3e3cbf647" providerId="ADAL" clId="{2BF18B95-F9C2-41E4-BA91-B436F7406E81}" dt="2023-11-30T22:15:02.005" v="1825" actId="26606"/>
          <ac:grpSpMkLst>
            <pc:docMk/>
            <pc:sldMk cId="2235694504" sldId="296"/>
            <ac:grpSpMk id="23" creationId="{EE6C75A5-F4B8-415F-B4EA-A9AD45087E49}"/>
          </ac:grpSpMkLst>
        </pc:grpChg>
        <pc:grpChg chg="add del">
          <ac:chgData name="COMLEY, ENEGO E.M. (Student)" userId="211f79c3-0d29-4e41-90e0-f5b3e3cbf647" providerId="ADAL" clId="{2BF18B95-F9C2-41E4-BA91-B436F7406E81}" dt="2023-11-30T22:15:06.971" v="1827" actId="26606"/>
          <ac:grpSpMkLst>
            <pc:docMk/>
            <pc:sldMk cId="2235694504" sldId="296"/>
            <ac:grpSpMk id="27" creationId="{2A313B03-D361-4EC9-AF52-0B3C1C92C26D}"/>
          </ac:grpSpMkLst>
        </pc:grpChg>
        <pc:grpChg chg="add">
          <ac:chgData name="COMLEY, ENEGO E.M. (Student)" userId="211f79c3-0d29-4e41-90e0-f5b3e3cbf647" providerId="ADAL" clId="{2BF18B95-F9C2-41E4-BA91-B436F7406E81}" dt="2023-11-30T22:15:06.980" v="1828" actId="26606"/>
          <ac:grpSpMkLst>
            <pc:docMk/>
            <pc:sldMk cId="2235694504" sldId="296"/>
            <ac:grpSpMk id="34" creationId="{EE6C75A5-F4B8-415F-B4EA-A9AD45087E49}"/>
          </ac:grpSpMkLst>
        </pc:grpChg>
        <pc:picChg chg="add mod">
          <ac:chgData name="COMLEY, ENEGO E.M. (Student)" userId="211f79c3-0d29-4e41-90e0-f5b3e3cbf647" providerId="ADAL" clId="{2BF18B95-F9C2-41E4-BA91-B436F7406E81}" dt="2023-11-30T22:15:23.362" v="1830" actId="1076"/>
          <ac:picMkLst>
            <pc:docMk/>
            <pc:sldMk cId="2235694504" sldId="296"/>
            <ac:picMk id="5" creationId="{7719556F-C9EC-9D36-1B42-9188EDD7EDF7}"/>
          </ac:picMkLst>
        </pc:picChg>
      </pc:sldChg>
      <pc:sldChg chg="modAnim">
        <pc:chgData name="COMLEY, ENEGO E.M. (Student)" userId="211f79c3-0d29-4e41-90e0-f5b3e3cbf647" providerId="ADAL" clId="{2BF18B95-F9C2-41E4-BA91-B436F7406E81}" dt="2023-12-03T19:03:03.878" v="1845"/>
        <pc:sldMkLst>
          <pc:docMk/>
          <pc:sldMk cId="1421507010" sldId="297"/>
        </pc:sldMkLst>
      </pc:sldChg>
      <pc:sldChg chg="modTransition modAnim">
        <pc:chgData name="COMLEY, ENEGO E.M. (Student)" userId="211f79c3-0d29-4e41-90e0-f5b3e3cbf647" providerId="ADAL" clId="{2BF18B95-F9C2-41E4-BA91-B436F7406E81}" dt="2023-12-03T19:02:52.760" v="1842"/>
        <pc:sldMkLst>
          <pc:docMk/>
          <pc:sldMk cId="3701426907" sldId="298"/>
        </pc:sldMkLst>
      </pc:sldChg>
      <pc:sldChg chg="modAnim">
        <pc:chgData name="COMLEY, ENEGO E.M. (Student)" userId="211f79c3-0d29-4e41-90e0-f5b3e3cbf647" providerId="ADAL" clId="{2BF18B95-F9C2-41E4-BA91-B436F7406E81}" dt="2023-12-03T19:02:45.713" v="1839"/>
        <pc:sldMkLst>
          <pc:docMk/>
          <pc:sldMk cId="2317824213" sldId="299"/>
        </pc:sldMkLst>
      </pc:sldChg>
      <pc:sldChg chg="modAnim">
        <pc:chgData name="COMLEY, ENEGO E.M. (Student)" userId="211f79c3-0d29-4e41-90e0-f5b3e3cbf647" providerId="ADAL" clId="{2BF18B95-F9C2-41E4-BA91-B436F7406E81}" dt="2023-12-03T19:03:23.453" v="1848"/>
        <pc:sldMkLst>
          <pc:docMk/>
          <pc:sldMk cId="3655207804" sldId="300"/>
        </pc:sldMkLst>
      </pc:sldChg>
    </pc:docChg>
  </pc:docChgLst>
  <pc:docChgLst>
    <pc:chgData name="HADDON, ANYA K. (Student)" userId="S::zlgc75@durham.ac.uk::76984e1b-0ec8-49c7-909e-2f17d691775f" providerId="AD" clId="Web-{FB4439B5-DD9E-08A5-84FC-BC419B1655E6}"/>
    <pc:docChg chg="mod">
      <pc:chgData name="HADDON, ANYA K. (Student)" userId="S::zlgc75@durham.ac.uk::76984e1b-0ec8-49c7-909e-2f17d691775f" providerId="AD" clId="Web-{FB4439B5-DD9E-08A5-84FC-BC419B1655E6}" dt="2023-11-21T15:29:06.822" v="4"/>
      <pc:docMkLst>
        <pc:docMk/>
      </pc:docMkLst>
      <pc:sldChg chg="addCm">
        <pc:chgData name="HADDON, ANYA K. (Student)" userId="S::zlgc75@durham.ac.uk::76984e1b-0ec8-49c7-909e-2f17d691775f" providerId="AD" clId="Web-{FB4439B5-DD9E-08A5-84FC-BC419B1655E6}" dt="2023-11-21T15:29:06.822" v="4"/>
        <pc:sldMkLst>
          <pc:docMk/>
          <pc:sldMk cId="3522703464" sldId="256"/>
        </pc:sldMkLst>
        <pc:extLst>
          <p:ext xmlns:p="http://schemas.openxmlformats.org/presentationml/2006/main" uri="{D6D511B9-2390-475A-947B-AFAB55BFBCF1}">
            <pc226:cmChg xmlns:pc226="http://schemas.microsoft.com/office/powerpoint/2022/06/main/command" chg="add">
              <pc226:chgData name="HADDON, ANYA K. (Student)" userId="S::zlgc75@durham.ac.uk::76984e1b-0ec8-49c7-909e-2f17d691775f" providerId="AD" clId="Web-{FB4439B5-DD9E-08A5-84FC-BC419B1655E6}" dt="2023-11-21T15:29:06.822" v="4"/>
              <pc2:cmMkLst xmlns:pc2="http://schemas.microsoft.com/office/powerpoint/2019/9/main/command">
                <pc:docMk/>
                <pc:sldMk cId="3522703464" sldId="256"/>
                <pc2:cmMk id="{D7E4E02B-E7C4-4FF0-AFCF-6F27B9FA3368}"/>
              </pc2:cmMkLst>
            </pc226:cmChg>
          </p:ext>
        </pc:extLst>
      </pc:sldChg>
      <pc:sldChg chg="addCm">
        <pc:chgData name="HADDON, ANYA K. (Student)" userId="S::zlgc75@durham.ac.uk::76984e1b-0ec8-49c7-909e-2f17d691775f" providerId="AD" clId="Web-{FB4439B5-DD9E-08A5-84FC-BC419B1655E6}" dt="2023-11-21T15:28:13.508" v="2"/>
        <pc:sldMkLst>
          <pc:docMk/>
          <pc:sldMk cId="2194398704" sldId="258"/>
        </pc:sldMkLst>
        <pc:extLst>
          <p:ext xmlns:p="http://schemas.openxmlformats.org/presentationml/2006/main" uri="{D6D511B9-2390-475A-947B-AFAB55BFBCF1}">
            <pc226:cmChg xmlns:pc226="http://schemas.microsoft.com/office/powerpoint/2022/06/main/command" chg="add">
              <pc226:chgData name="HADDON, ANYA K. (Student)" userId="S::zlgc75@durham.ac.uk::76984e1b-0ec8-49c7-909e-2f17d691775f" providerId="AD" clId="Web-{FB4439B5-DD9E-08A5-84FC-BC419B1655E6}" dt="2023-11-21T15:28:13.508" v="2"/>
              <pc2:cmMkLst xmlns:pc2="http://schemas.microsoft.com/office/powerpoint/2019/9/main/command">
                <pc:docMk/>
                <pc:sldMk cId="2194398704" sldId="258"/>
                <pc2:cmMk id="{A6F48EF2-C73A-40FC-8FB9-AD666D713801}"/>
              </pc2:cmMkLst>
            </pc226:cmChg>
          </p:ext>
        </pc:extLst>
      </pc:sldChg>
      <pc:sldChg chg="addCm">
        <pc:chgData name="HADDON, ANYA K. (Student)" userId="S::zlgc75@durham.ac.uk::76984e1b-0ec8-49c7-909e-2f17d691775f" providerId="AD" clId="Web-{FB4439B5-DD9E-08A5-84FC-BC419B1655E6}" dt="2023-11-21T15:28:43.853" v="3"/>
        <pc:sldMkLst>
          <pc:docMk/>
          <pc:sldMk cId="982110899" sldId="259"/>
        </pc:sldMkLst>
        <pc:extLst>
          <p:ext xmlns:p="http://schemas.openxmlformats.org/presentationml/2006/main" uri="{D6D511B9-2390-475A-947B-AFAB55BFBCF1}">
            <pc226:cmChg xmlns:pc226="http://schemas.microsoft.com/office/powerpoint/2022/06/main/command" chg="add">
              <pc226:chgData name="HADDON, ANYA K. (Student)" userId="S::zlgc75@durham.ac.uk::76984e1b-0ec8-49c7-909e-2f17d691775f" providerId="AD" clId="Web-{FB4439B5-DD9E-08A5-84FC-BC419B1655E6}" dt="2023-11-21T15:28:43.853" v="3"/>
              <pc2:cmMkLst xmlns:pc2="http://schemas.microsoft.com/office/powerpoint/2019/9/main/command">
                <pc:docMk/>
                <pc:sldMk cId="982110899" sldId="259"/>
                <pc2:cmMk id="{56AC851D-C4EA-45C1-A28F-A3509EDA7396}"/>
              </pc2:cmMkLst>
            </pc226:cmChg>
          </p:ext>
        </pc:extLst>
      </pc:sldChg>
      <pc:sldChg chg="addCm">
        <pc:chgData name="HADDON, ANYA K. (Student)" userId="S::zlgc75@durham.ac.uk::76984e1b-0ec8-49c7-909e-2f17d691775f" providerId="AD" clId="Web-{FB4439B5-DD9E-08A5-84FC-BC419B1655E6}" dt="2023-11-21T15:27:42.914" v="1"/>
        <pc:sldMkLst>
          <pc:docMk/>
          <pc:sldMk cId="1915966806" sldId="260"/>
        </pc:sldMkLst>
        <pc:extLst>
          <p:ext xmlns:p="http://schemas.openxmlformats.org/presentationml/2006/main" uri="{D6D511B9-2390-475A-947B-AFAB55BFBCF1}">
            <pc226:cmChg xmlns:pc226="http://schemas.microsoft.com/office/powerpoint/2022/06/main/command" chg="add">
              <pc226:chgData name="HADDON, ANYA K. (Student)" userId="S::zlgc75@durham.ac.uk::76984e1b-0ec8-49c7-909e-2f17d691775f" providerId="AD" clId="Web-{FB4439B5-DD9E-08A5-84FC-BC419B1655E6}" dt="2023-11-21T15:27:42.914" v="1"/>
              <pc2:cmMkLst xmlns:pc2="http://schemas.microsoft.com/office/powerpoint/2019/9/main/command">
                <pc:docMk/>
                <pc:sldMk cId="1915966806" sldId="260"/>
                <pc2:cmMk id="{CA5ADE59-9E02-40A7-AEDC-490AD08194CC}"/>
              </pc2:cmMkLst>
            </pc226:cmChg>
          </p:ext>
        </pc:ext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Average Heart Rate Throughout</a:t>
            </a:r>
            <a:r>
              <a:rPr lang="en-GB" baseline="0"/>
              <a:t> Meditation</a:t>
            </a:r>
            <a:endParaRPr lang="en-GB"/>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711891209838717E-2"/>
          <c:y val="0.17298487065338172"/>
          <c:w val="0.93549876968503942"/>
          <c:h val="0.61478740720662672"/>
        </c:manualLayout>
      </c:layout>
      <c:lineChart>
        <c:grouping val="standard"/>
        <c:varyColors val="0"/>
        <c:ser>
          <c:idx val="0"/>
          <c:order val="0"/>
          <c:tx>
            <c:strRef>
              <c:f>Sheet1!$B$1</c:f>
              <c:strCache>
                <c:ptCount val="1"/>
                <c:pt idx="0">
                  <c:v>Men</c:v>
                </c:pt>
              </c:strCache>
            </c:strRef>
          </c:tx>
          <c:spPr>
            <a:ln w="28575" cap="rnd">
              <a:solidFill>
                <a:schemeClr val="accent1"/>
              </a:solidFill>
              <a:round/>
            </a:ln>
            <a:effectLst/>
          </c:spPr>
          <c:marker>
            <c:symbol val="none"/>
          </c:marker>
          <c:cat>
            <c:numRef>
              <c:f>Sheet1!$A$2:$A$8</c:f>
              <c:numCache>
                <c:formatCode>General</c:formatCode>
                <c:ptCount val="7"/>
                <c:pt idx="0">
                  <c:v>0</c:v>
                </c:pt>
                <c:pt idx="1">
                  <c:v>5</c:v>
                </c:pt>
                <c:pt idx="2">
                  <c:v>10</c:v>
                </c:pt>
                <c:pt idx="3">
                  <c:v>15</c:v>
                </c:pt>
                <c:pt idx="4">
                  <c:v>20</c:v>
                </c:pt>
                <c:pt idx="5">
                  <c:v>25</c:v>
                </c:pt>
                <c:pt idx="6">
                  <c:v>30</c:v>
                </c:pt>
              </c:numCache>
            </c:numRef>
          </c:cat>
          <c:val>
            <c:numRef>
              <c:f>Sheet1!$B$2:$B$8</c:f>
              <c:numCache>
                <c:formatCode>General</c:formatCode>
                <c:ptCount val="7"/>
                <c:pt idx="0">
                  <c:v>73</c:v>
                </c:pt>
                <c:pt idx="1">
                  <c:v>70</c:v>
                </c:pt>
                <c:pt idx="2">
                  <c:v>68</c:v>
                </c:pt>
                <c:pt idx="3">
                  <c:v>65</c:v>
                </c:pt>
                <c:pt idx="4">
                  <c:v>65</c:v>
                </c:pt>
                <c:pt idx="5">
                  <c:v>63</c:v>
                </c:pt>
                <c:pt idx="6">
                  <c:v>60</c:v>
                </c:pt>
              </c:numCache>
            </c:numRef>
          </c:val>
          <c:smooth val="0"/>
          <c:extLst>
            <c:ext xmlns:c16="http://schemas.microsoft.com/office/drawing/2014/chart" uri="{C3380CC4-5D6E-409C-BE32-E72D297353CC}">
              <c16:uniqueId val="{00000000-DE87-44C4-88DF-783FF2A76073}"/>
            </c:ext>
          </c:extLst>
        </c:ser>
        <c:ser>
          <c:idx val="1"/>
          <c:order val="1"/>
          <c:tx>
            <c:strRef>
              <c:f>Sheet1!$C$1</c:f>
              <c:strCache>
                <c:ptCount val="1"/>
                <c:pt idx="0">
                  <c:v>Women</c:v>
                </c:pt>
              </c:strCache>
            </c:strRef>
          </c:tx>
          <c:spPr>
            <a:ln w="28575" cap="rnd">
              <a:solidFill>
                <a:schemeClr val="accent2"/>
              </a:solidFill>
              <a:round/>
            </a:ln>
            <a:effectLst/>
          </c:spPr>
          <c:marker>
            <c:symbol val="none"/>
          </c:marker>
          <c:cat>
            <c:numRef>
              <c:f>Sheet1!$A$2:$A$8</c:f>
              <c:numCache>
                <c:formatCode>General</c:formatCode>
                <c:ptCount val="7"/>
                <c:pt idx="0">
                  <c:v>0</c:v>
                </c:pt>
                <c:pt idx="1">
                  <c:v>5</c:v>
                </c:pt>
                <c:pt idx="2">
                  <c:v>10</c:v>
                </c:pt>
                <c:pt idx="3">
                  <c:v>15</c:v>
                </c:pt>
                <c:pt idx="4">
                  <c:v>20</c:v>
                </c:pt>
                <c:pt idx="5">
                  <c:v>25</c:v>
                </c:pt>
                <c:pt idx="6">
                  <c:v>30</c:v>
                </c:pt>
              </c:numCache>
            </c:numRef>
          </c:cat>
          <c:val>
            <c:numRef>
              <c:f>Sheet1!$C$2:$C$8</c:f>
              <c:numCache>
                <c:formatCode>General</c:formatCode>
                <c:ptCount val="7"/>
                <c:pt idx="0">
                  <c:v>76</c:v>
                </c:pt>
                <c:pt idx="1">
                  <c:v>72</c:v>
                </c:pt>
                <c:pt idx="2">
                  <c:v>67</c:v>
                </c:pt>
                <c:pt idx="3">
                  <c:v>66</c:v>
                </c:pt>
                <c:pt idx="4">
                  <c:v>64</c:v>
                </c:pt>
                <c:pt idx="5">
                  <c:v>60</c:v>
                </c:pt>
                <c:pt idx="6">
                  <c:v>59</c:v>
                </c:pt>
              </c:numCache>
            </c:numRef>
          </c:val>
          <c:smooth val="0"/>
          <c:extLst>
            <c:ext xmlns:c16="http://schemas.microsoft.com/office/drawing/2014/chart" uri="{C3380CC4-5D6E-409C-BE32-E72D297353CC}">
              <c16:uniqueId val="{00000001-DE87-44C4-88DF-783FF2A76073}"/>
            </c:ext>
          </c:extLst>
        </c:ser>
        <c:ser>
          <c:idx val="2"/>
          <c:order val="2"/>
          <c:tx>
            <c:strRef>
              <c:f>Sheet1!$D$1</c:f>
              <c:strCache>
                <c:ptCount val="1"/>
                <c:pt idx="0">
                  <c:v>Average</c:v>
                </c:pt>
              </c:strCache>
            </c:strRef>
          </c:tx>
          <c:spPr>
            <a:ln w="28575" cap="rnd">
              <a:solidFill>
                <a:schemeClr val="accent3"/>
              </a:solidFill>
              <a:round/>
            </a:ln>
            <a:effectLst/>
          </c:spPr>
          <c:marker>
            <c:symbol val="none"/>
          </c:marker>
          <c:cat>
            <c:numRef>
              <c:f>Sheet1!$A$2:$A$8</c:f>
              <c:numCache>
                <c:formatCode>General</c:formatCode>
                <c:ptCount val="7"/>
                <c:pt idx="0">
                  <c:v>0</c:v>
                </c:pt>
                <c:pt idx="1">
                  <c:v>5</c:v>
                </c:pt>
                <c:pt idx="2">
                  <c:v>10</c:v>
                </c:pt>
                <c:pt idx="3">
                  <c:v>15</c:v>
                </c:pt>
                <c:pt idx="4">
                  <c:v>20</c:v>
                </c:pt>
                <c:pt idx="5">
                  <c:v>25</c:v>
                </c:pt>
                <c:pt idx="6">
                  <c:v>30</c:v>
                </c:pt>
              </c:numCache>
            </c:numRef>
          </c:cat>
          <c:val>
            <c:numRef>
              <c:f>Sheet1!$D$2:$D$8</c:f>
              <c:numCache>
                <c:formatCode>General</c:formatCode>
                <c:ptCount val="7"/>
                <c:pt idx="0">
                  <c:v>74</c:v>
                </c:pt>
                <c:pt idx="1">
                  <c:v>71</c:v>
                </c:pt>
                <c:pt idx="2">
                  <c:v>68</c:v>
                </c:pt>
                <c:pt idx="3">
                  <c:v>65</c:v>
                </c:pt>
                <c:pt idx="4">
                  <c:v>65</c:v>
                </c:pt>
                <c:pt idx="5">
                  <c:v>62</c:v>
                </c:pt>
                <c:pt idx="6">
                  <c:v>60</c:v>
                </c:pt>
              </c:numCache>
            </c:numRef>
          </c:val>
          <c:smooth val="0"/>
          <c:extLst>
            <c:ext xmlns:c16="http://schemas.microsoft.com/office/drawing/2014/chart" uri="{C3380CC4-5D6E-409C-BE32-E72D297353CC}">
              <c16:uniqueId val="{00000002-DE87-44C4-88DF-783FF2A76073}"/>
            </c:ext>
          </c:extLst>
        </c:ser>
        <c:dLbls>
          <c:showLegendKey val="0"/>
          <c:showVal val="0"/>
          <c:showCatName val="0"/>
          <c:showSerName val="0"/>
          <c:showPercent val="0"/>
          <c:showBubbleSize val="0"/>
        </c:dLbls>
        <c:smooth val="0"/>
        <c:axId val="867227008"/>
        <c:axId val="866722400"/>
      </c:lineChart>
      <c:catAx>
        <c:axId val="867227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6722400"/>
        <c:crosses val="autoZero"/>
        <c:auto val="1"/>
        <c:lblAlgn val="ctr"/>
        <c:lblOffset val="100"/>
        <c:noMultiLvlLbl val="0"/>
      </c:catAx>
      <c:valAx>
        <c:axId val="866722400"/>
        <c:scaling>
          <c:orientation val="minMax"/>
          <c:min val="50"/>
        </c:scaling>
        <c:delete val="0"/>
        <c:axPos val="l"/>
        <c:majorGridlines>
          <c:spPr>
            <a:ln w="9525" cap="flat" cmpd="sng" algn="ctr">
              <a:solidFill>
                <a:schemeClr val="tx1">
                  <a:lumMod val="15000"/>
                  <a:lumOff val="85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7227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Average</a:t>
            </a:r>
            <a:r>
              <a:rPr lang="en-GB" baseline="0"/>
              <a:t> BPM of Age Demographics</a:t>
            </a:r>
            <a:endParaRPr lang="en-GB"/>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Starting</c:v>
                </c:pt>
              </c:strCache>
            </c:strRef>
          </c:tx>
          <c:spPr>
            <a:solidFill>
              <a:schemeClr val="accent1"/>
            </a:solidFill>
            <a:ln>
              <a:noFill/>
            </a:ln>
            <a:effectLst/>
          </c:spPr>
          <c:invertIfNegative val="0"/>
          <c:cat>
            <c:strRef>
              <c:f>Sheet1!$A$2:$A$5</c:f>
              <c:strCache>
                <c:ptCount val="4"/>
                <c:pt idx="0">
                  <c:v>18-25</c:v>
                </c:pt>
                <c:pt idx="1">
                  <c:v>25-35</c:v>
                </c:pt>
                <c:pt idx="2">
                  <c:v>35-50</c:v>
                </c:pt>
                <c:pt idx="3">
                  <c:v>50+</c:v>
                </c:pt>
              </c:strCache>
            </c:strRef>
          </c:cat>
          <c:val>
            <c:numRef>
              <c:f>Sheet1!$B$2:$B$5</c:f>
              <c:numCache>
                <c:formatCode>General</c:formatCode>
                <c:ptCount val="4"/>
                <c:pt idx="0">
                  <c:v>68</c:v>
                </c:pt>
                <c:pt idx="1">
                  <c:v>72</c:v>
                </c:pt>
                <c:pt idx="2">
                  <c:v>73</c:v>
                </c:pt>
                <c:pt idx="3">
                  <c:v>76</c:v>
                </c:pt>
              </c:numCache>
            </c:numRef>
          </c:val>
          <c:extLst>
            <c:ext xmlns:c16="http://schemas.microsoft.com/office/drawing/2014/chart" uri="{C3380CC4-5D6E-409C-BE32-E72D297353CC}">
              <c16:uniqueId val="{00000000-B141-4555-A0EC-AAC54AEC7A30}"/>
            </c:ext>
          </c:extLst>
        </c:ser>
        <c:ser>
          <c:idx val="1"/>
          <c:order val="1"/>
          <c:tx>
            <c:strRef>
              <c:f>Sheet1!$C$1</c:f>
              <c:strCache>
                <c:ptCount val="1"/>
                <c:pt idx="0">
                  <c:v>15 minutes</c:v>
                </c:pt>
              </c:strCache>
            </c:strRef>
          </c:tx>
          <c:spPr>
            <a:solidFill>
              <a:schemeClr val="accent2"/>
            </a:solidFill>
            <a:ln>
              <a:noFill/>
            </a:ln>
            <a:effectLst/>
          </c:spPr>
          <c:invertIfNegative val="0"/>
          <c:cat>
            <c:strRef>
              <c:f>Sheet1!$A$2:$A$5</c:f>
              <c:strCache>
                <c:ptCount val="4"/>
                <c:pt idx="0">
                  <c:v>18-25</c:v>
                </c:pt>
                <c:pt idx="1">
                  <c:v>25-35</c:v>
                </c:pt>
                <c:pt idx="2">
                  <c:v>35-50</c:v>
                </c:pt>
                <c:pt idx="3">
                  <c:v>50+</c:v>
                </c:pt>
              </c:strCache>
            </c:strRef>
          </c:cat>
          <c:val>
            <c:numRef>
              <c:f>Sheet1!$C$2:$C$5</c:f>
              <c:numCache>
                <c:formatCode>General</c:formatCode>
                <c:ptCount val="4"/>
                <c:pt idx="0">
                  <c:v>62</c:v>
                </c:pt>
                <c:pt idx="1">
                  <c:v>67</c:v>
                </c:pt>
                <c:pt idx="2">
                  <c:v>67</c:v>
                </c:pt>
                <c:pt idx="3">
                  <c:v>69</c:v>
                </c:pt>
              </c:numCache>
            </c:numRef>
          </c:val>
          <c:extLst>
            <c:ext xmlns:c16="http://schemas.microsoft.com/office/drawing/2014/chart" uri="{C3380CC4-5D6E-409C-BE32-E72D297353CC}">
              <c16:uniqueId val="{00000001-B141-4555-A0EC-AAC54AEC7A30}"/>
            </c:ext>
          </c:extLst>
        </c:ser>
        <c:ser>
          <c:idx val="2"/>
          <c:order val="2"/>
          <c:tx>
            <c:strRef>
              <c:f>Sheet1!$D$1</c:f>
              <c:strCache>
                <c:ptCount val="1"/>
                <c:pt idx="0">
                  <c:v>30 minutes</c:v>
                </c:pt>
              </c:strCache>
            </c:strRef>
          </c:tx>
          <c:spPr>
            <a:solidFill>
              <a:schemeClr val="accent3"/>
            </a:solidFill>
            <a:ln>
              <a:noFill/>
            </a:ln>
            <a:effectLst/>
          </c:spPr>
          <c:invertIfNegative val="0"/>
          <c:cat>
            <c:strRef>
              <c:f>Sheet1!$A$2:$A$5</c:f>
              <c:strCache>
                <c:ptCount val="4"/>
                <c:pt idx="0">
                  <c:v>18-25</c:v>
                </c:pt>
                <c:pt idx="1">
                  <c:v>25-35</c:v>
                </c:pt>
                <c:pt idx="2">
                  <c:v>35-50</c:v>
                </c:pt>
                <c:pt idx="3">
                  <c:v>50+</c:v>
                </c:pt>
              </c:strCache>
            </c:strRef>
          </c:cat>
          <c:val>
            <c:numRef>
              <c:f>Sheet1!$D$2:$D$5</c:f>
              <c:numCache>
                <c:formatCode>General</c:formatCode>
                <c:ptCount val="4"/>
                <c:pt idx="0">
                  <c:v>59</c:v>
                </c:pt>
                <c:pt idx="1">
                  <c:v>63</c:v>
                </c:pt>
                <c:pt idx="2">
                  <c:v>64</c:v>
                </c:pt>
                <c:pt idx="3">
                  <c:v>65</c:v>
                </c:pt>
              </c:numCache>
            </c:numRef>
          </c:val>
          <c:extLst>
            <c:ext xmlns:c16="http://schemas.microsoft.com/office/drawing/2014/chart" uri="{C3380CC4-5D6E-409C-BE32-E72D297353CC}">
              <c16:uniqueId val="{00000002-B141-4555-A0EC-AAC54AEC7A30}"/>
            </c:ext>
          </c:extLst>
        </c:ser>
        <c:dLbls>
          <c:showLegendKey val="0"/>
          <c:showVal val="0"/>
          <c:showCatName val="0"/>
          <c:showSerName val="0"/>
          <c:showPercent val="0"/>
          <c:showBubbleSize val="0"/>
        </c:dLbls>
        <c:gapWidth val="219"/>
        <c:overlap val="-27"/>
        <c:axId val="1002163120"/>
        <c:axId val="970187296"/>
      </c:barChart>
      <c:catAx>
        <c:axId val="100216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70187296"/>
        <c:crosses val="autoZero"/>
        <c:auto val="1"/>
        <c:lblAlgn val="ctr"/>
        <c:lblOffset val="100"/>
        <c:noMultiLvlLbl val="0"/>
      </c:catAx>
      <c:valAx>
        <c:axId val="970187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216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0_D1F83068.xml><?xml version="1.0" encoding="utf-8"?>
<p188:cmLst xmlns:a="http://schemas.openxmlformats.org/drawingml/2006/main" xmlns:r="http://schemas.openxmlformats.org/officeDocument/2006/relationships" xmlns:p188="http://schemas.microsoft.com/office/powerpoint/2018/8/main">
  <p188:cm id="{D7E4E02B-E7C4-4FF0-AFCF-6F27B9FA3368}" authorId="{E6401249-C4F1-DB64-8082-6C753FEB0E42}" created="2023-11-21T15:29:06.822">
    <pc:sldMkLst xmlns:pc="http://schemas.microsoft.com/office/powerpoint/2013/main/command">
      <pc:docMk/>
      <pc:sldMk cId="3522703464" sldId="256"/>
    </pc:sldMkLst>
    <p188:txBody>
      <a:bodyPr/>
      <a:lstStyle/>
      <a:p>
        <a:r>
          <a:rPr lang="en-US"/>
          <a:t>Time Management, Clarity and Structure of the Presentation (15%) 
The video should be 8-10 minutes long and contain an appropriate amount of material for the time limit. 
Technical concepts should be clearly explained, and you should use the appropriate content from the lectures. 
Video presentations should include video of the current speaker, say, beside or on top of the slides. </a:t>
        </a:r>
      </a:p>
    </p188:txBody>
  </p188:cm>
  <p188:cm id="{B9DE2AC0-4F38-43A3-869B-F10935639601}" authorId="{1F5CDFE2-EE12-E6F9-8A2E-FEB213C88175}" created="2023-11-27T16:07:56.814">
    <pc:sldMkLst xmlns:pc="http://schemas.microsoft.com/office/powerpoint/2013/main/command">
      <pc:docMk/>
      <pc:sldMk cId="3522703464" sldId="256"/>
    </pc:sldMkLst>
    <p188:txBody>
      <a:bodyPr/>
      <a:lstStyle/>
      <a:p>
        <a:r>
          <a:rPr lang="en-GB"/>
          <a:t>Needs good handover between people talking and not sound like you're reading from a script</a:t>
        </a:r>
      </a:p>
    </p188:txBody>
  </p188:cm>
  <p188:cm id="{6813002E-D6C1-47D1-8936-1EB3789E73C6}" authorId="{1F5CDFE2-EE12-E6F9-8A2E-FEB213C88175}" created="2023-11-27T16:45:28.756">
    <pc:sldMkLst xmlns:pc="http://schemas.microsoft.com/office/powerpoint/2013/main/command">
      <pc:docMk/>
      <pc:sldMk cId="3522703464" sldId="256"/>
    </pc:sldMkLst>
    <p188:txBody>
      <a:bodyPr/>
      <a:lstStyle/>
      <a:p>
        <a:r>
          <a:rPr lang="en-GB"/>
          <a:t>Needs mockup prototypes and storyboards</a:t>
        </a:r>
      </a:p>
    </p188:txBody>
  </p188:cm>
</p188:cmLst>
</file>

<file path=ppt/comments/modernComment_102_82CBDDF0.xml><?xml version="1.0" encoding="utf-8"?>
<p188:cmLst xmlns:a="http://schemas.openxmlformats.org/drawingml/2006/main" xmlns:r="http://schemas.openxmlformats.org/officeDocument/2006/relationships" xmlns:p188="http://schemas.microsoft.com/office/powerpoint/2018/8/main">
  <p188:cm id="{A6F48EF2-C73A-40FC-8FB9-AD666D713801}" authorId="{E6401249-C4F1-DB64-8082-6C753FEB0E42}" created="2023-11-21T15:28:13.508">
    <pc:sldMkLst xmlns:pc="http://schemas.microsoft.com/office/powerpoint/2013/main/command">
      <pc:docMk/>
      <pc:sldMk cId="2194398704" sldId="258"/>
    </pc:sldMkLst>
    <p188:txBody>
      <a:bodyPr/>
      <a:lstStyle/>
      <a:p>
        <a:r>
          <a:rPr lang="en-US"/>
          <a:t>Technical Outline (45%) 
Describe the technical aspects of the system as you have designed or are designing it. This could include information around database design, API’s designed to link different aspects of the system together, data flows through your proposed system, and any technologies/tools you wish to use. 
Walkthrough of potential features or ideas under consideration. 
Discuss the development approach the group will take to achieve different aspects of the proposed system.   
Present any mockups/drawings/storyboards that show how parts of the system may appear to users, or for non-visual projects perhaps consider flow diagrams of interaction/conversation or recordings of ideas for sound clips etc. </a:t>
        </a:r>
      </a:p>
    </p188:txBody>
  </p188:cm>
  <p188:cm id="{EEE1AAEF-EB55-4D7D-A58C-DBFECDCD4D09}" authorId="{1F5CDFE2-EE12-E6F9-8A2E-FEB213C88175}" created="2023-11-27T10:14:42.101">
    <ac:deMkLst xmlns:ac="http://schemas.microsoft.com/office/drawing/2013/main/command">
      <pc:docMk xmlns:pc="http://schemas.microsoft.com/office/powerpoint/2013/main/command"/>
      <pc:sldMk xmlns:pc="http://schemas.microsoft.com/office/powerpoint/2013/main/command" cId="2194398704" sldId="258"/>
      <ac:spMk id="3" creationId="{8D475811-3C36-9498-B872-27499761AA10}"/>
    </ac:deMkLst>
    <p188:txBody>
      <a:bodyPr/>
      <a:lstStyle/>
      <a:p>
        <a:r>
          <a:rPr lang="en-GB"/>
          <a:t>Maybe add something here, just short intro</a:t>
        </a:r>
      </a:p>
    </p188:txBody>
  </p188:cm>
  <p188:cm id="{E319A215-16FC-4B1C-928C-B9E6493BF015}" authorId="{1F5CDFE2-EE12-E6F9-8A2E-FEB213C88175}" created="2023-11-27T14:03:42.049">
    <pc:sldMkLst xmlns:pc="http://schemas.microsoft.com/office/powerpoint/2013/main/command">
      <pc:docMk/>
      <pc:sldMk cId="2194398704" sldId="258"/>
    </pc:sldMkLst>
    <p188:txBody>
      <a:bodyPr/>
      <a:lstStyle/>
      <a:p>
        <a:r>
          <a:rPr lang="en-GB"/>
          <a:t>[@COMLEY, ENEGO E.M. (Student)] [@MOSEY, NATHANIEL P. (Student)] [@PANG, JUSTIN C.N. (Student)]  From the mark scheme: 
Present any mockups/drawings/storyboards that show how parts of the system may appear to users,</a:t>
        </a:r>
      </a:p>
    </p188:txBody>
  </p188:cm>
  <p188:cm id="{D66A7F41-79C8-47B3-A2D6-4CAEF1B5428C}" authorId="{1F5CDFE2-EE12-E6F9-8A2E-FEB213C88175}" created="2023-11-28T11:19:23.292">
    <pc:sldMkLst xmlns:pc="http://schemas.microsoft.com/office/powerpoint/2013/main/command">
      <pc:docMk/>
      <pc:sldMk cId="2194398704" sldId="258"/>
    </pc:sldMkLst>
    <p188:txBody>
      <a:bodyPr/>
      <a:lstStyle/>
      <a:p>
        <a:r>
          <a:rPr lang="en-GB"/>
          <a:t>All of this section needs formatting to make the slides consistent. Pad and Enego's slides are different from nate's</a:t>
        </a:r>
      </a:p>
    </p188:txBody>
  </p188:cm>
  <p188:cm id="{ACCCAEF4-29BF-471C-9245-FDD70C4B1ADF}" authorId="{E6401249-C4F1-DB64-8082-6C753FEB0E42}" created="2023-11-28T14:15:21.008">
    <pc:sldMkLst xmlns:pc="http://schemas.microsoft.com/office/powerpoint/2013/main/command">
      <pc:docMk/>
      <pc:sldMk cId="2194398704" sldId="258"/>
    </pc:sldMkLst>
    <p188:txBody>
      <a:bodyPr/>
      <a:lstStyle/>
      <a:p>
        <a:r>
          <a:rPr lang="en-US"/>
          <a:t>This is probably the place to present any mockups of the UI.</a:t>
        </a:r>
      </a:p>
    </p188:txBody>
  </p188:cm>
</p188:cmLst>
</file>

<file path=ppt/comments/modernComment_103_3A89D2B3.xml><?xml version="1.0" encoding="utf-8"?>
<p188:cmLst xmlns:a="http://schemas.openxmlformats.org/drawingml/2006/main" xmlns:r="http://schemas.openxmlformats.org/officeDocument/2006/relationships" xmlns:p188="http://schemas.microsoft.com/office/powerpoint/2018/8/main">
  <p188:cm id="{56AC851D-C4EA-45C1-A28F-A3509EDA7396}" authorId="{E6401249-C4F1-DB64-8082-6C753FEB0E42}" created="2023-11-21T15:28:43.853">
    <pc:sldMkLst xmlns:pc="http://schemas.microsoft.com/office/powerpoint/2013/main/command">
      <pc:docMk/>
      <pc:sldMk cId="982110899" sldId="259"/>
    </pc:sldMkLst>
    <p188:txBody>
      <a:bodyPr/>
      <a:lstStyle/>
      <a:p>
        <a:r>
          <a:rPr lang="en-US"/>
          <a:t>Future Work (15%) 
Summarise your project plan and timeline. Identify which aspects of the system you hope to have completed and ready to test by the time you are asked to submit your test plan.  </a:t>
        </a:r>
      </a:p>
    </p188:txBody>
  </p188:cm>
</p188:cmLst>
</file>

<file path=ppt/comments/modernComment_104_72335556.xml><?xml version="1.0" encoding="utf-8"?>
<p188:cmLst xmlns:a="http://schemas.openxmlformats.org/drawingml/2006/main" xmlns:r="http://schemas.openxmlformats.org/officeDocument/2006/relationships" xmlns:p188="http://schemas.microsoft.com/office/powerpoint/2018/8/main">
  <p188:cm id="{CA5ADE59-9E02-40A7-AEDC-490AD08194CC}" authorId="{E6401249-C4F1-DB64-8082-6C753FEB0E42}" created="2023-11-21T15:27:42.914">
    <pc:sldMkLst xmlns:pc="http://schemas.microsoft.com/office/powerpoint/2013/main/command">
      <pc:docMk/>
      <pc:sldMk cId="1915966806" sldId="260"/>
    </pc:sldMkLst>
    <p188:txBody>
      <a:bodyPr/>
      <a:lstStyle/>
      <a:p>
        <a:r>
          <a:rPr lang="en-US"/>
          <a:t>Introduction (25%) 
You should give some information about your client, the overall aims of the project and a very brief explanation of the important aspects of the system. </a:t>
        </a:r>
      </a:p>
    </p188:txBody>
  </p188:cm>
  <p188:cm id="{0BA277B3-DA70-4E22-87C9-35C62D5001C7}" authorId="{1F5CDFE2-EE12-E6F9-8A2E-FEB213C88175}" created="2023-11-24T10:51:09.519">
    <ac:deMkLst xmlns:ac="http://schemas.microsoft.com/office/drawing/2013/main/command">
      <pc:docMk xmlns:pc="http://schemas.microsoft.com/office/powerpoint/2013/main/command"/>
      <pc:sldMk xmlns:pc="http://schemas.microsoft.com/office/powerpoint/2013/main/command" cId="1915966806" sldId="260"/>
      <ac:spMk id="3" creationId="{EA8752EF-5AD2-31A0-D2C5-28CD6DE06D63}"/>
    </ac:deMkLst>
    <p188:txBody>
      <a:bodyPr/>
      <a:lstStyle/>
      <a:p>
        <a:r>
          <a:rPr lang="en-GB"/>
          <a:t>Idk whether to include this </a:t>
        </a:r>
      </a:p>
    </p188:txBody>
  </p188:cm>
  <p188:cm id="{C837FE9C-BABF-204C-885E-A3631E3FED3E}" authorId="{9BB53C33-2B52-0AD7-4EE5-F51DC6365342}" created="2023-11-27T13:50:57.025">
    <pc:sldMkLst xmlns:pc="http://schemas.microsoft.com/office/powerpoint/2013/main/command">
      <pc:docMk/>
      <pc:sldMk cId="1915966806" sldId="260"/>
    </pc:sldMkLst>
    <p188:replyLst>
      <p188:reply id="{E509EF7E-4F6F-4948-BD98-EBE86A23B0A6}" authorId="{1F5CDFE2-EE12-E6F9-8A2E-FEB213C88175}" created="2023-11-27T14:46:34.820">
        <p188:txBody>
          <a:bodyPr/>
          <a:lstStyle/>
          <a:p>
            <a:r>
              <a:rPr lang="en-GB"/>
              <a:t>We need to decide where to put the camera, bottom right may not be the best place</a:t>
            </a:r>
          </a:p>
        </p188:txBody>
      </p188:reply>
    </p188:replyLst>
    <p188:txBody>
      <a:bodyPr/>
      <a:lstStyle/>
      <a:p>
        <a:r>
          <a:rPr lang="en-GB"/>
          <a:t>We need to ensure that space is given in the bottom right for the camera. This is to ensure the camera is not covering any content as is the case on this page.</a:t>
        </a:r>
      </a:p>
    </p188:txBody>
  </p188:cm>
  <p188:cm id="{A4F13485-8C16-4AFE-9BC2-13B012E5092A}" authorId="{1F5CDFE2-EE12-E6F9-8A2E-FEB213C88175}" created="2023-11-28T15:18:33.292">
    <ac:deMkLst xmlns:ac="http://schemas.microsoft.com/office/drawing/2013/main/command">
      <pc:docMk xmlns:pc="http://schemas.microsoft.com/office/powerpoint/2013/main/command"/>
      <pc:sldMk xmlns:pc="http://schemas.microsoft.com/office/powerpoint/2013/main/command" cId="1915966806" sldId="260"/>
      <ac:spMk id="3" creationId="{EA8752EF-5AD2-31A0-D2C5-28CD6DE06D63}"/>
    </ac:deMkLst>
    <p188:txBody>
      <a:bodyPr/>
      <a:lstStyle/>
      <a:p>
        <a:r>
          <a:rPr lang="en-GB"/>
          <a:t>Sort out what is coming up ahead</a:t>
        </a:r>
      </a:p>
    </p188:txBody>
  </p188:cm>
</p188:cmLst>
</file>

<file path=ppt/comments/modernComment_107_2CE2D678.xml><?xml version="1.0" encoding="utf-8"?>
<p188:cmLst xmlns:a="http://schemas.openxmlformats.org/drawingml/2006/main" xmlns:r="http://schemas.openxmlformats.org/officeDocument/2006/relationships" xmlns:p188="http://schemas.microsoft.com/office/powerpoint/2018/8/main">
  <p188:cm id="{55D7B0E2-3E6A-403C-BCE0-CF0A979EF658}" authorId="{1F5CDFE2-EE12-E6F9-8A2E-FEB213C88175}" created="2023-11-27T10:12:44.267">
    <ac:txMkLst xmlns:ac="http://schemas.microsoft.com/office/drawing/2013/main/command">
      <pc:docMk xmlns:pc="http://schemas.microsoft.com/office/powerpoint/2013/main/command"/>
      <pc:sldMk xmlns:pc="http://schemas.microsoft.com/office/powerpoint/2013/main/command" cId="753063544" sldId="263"/>
      <ac:spMk id="3" creationId="{C93B9442-48D3-41D7-5F24-46B851EA2E6A}"/>
      <ac:txMk cp="93" len="10">
        <ac:context len="154" hash="357313876"/>
      </ac:txMk>
    </ac:txMkLst>
    <p188:pos x="2361234" y="2497920"/>
    <p188:txBody>
      <a:bodyPr/>
      <a:lstStyle/>
      <a:p>
        <a:r>
          <a:rPr lang="en-GB"/>
          <a:t>I think we need a better name for this section, or maybe make other subsections more concise:
Hardware, Meditation, Data</a:t>
        </a:r>
      </a:p>
    </p188:txBody>
  </p188:cm>
  <p188:cm id="{4C533F9E-92D0-4AA2-BE30-D0D3362A1FCB}" authorId="{1F5CDFE2-EE12-E6F9-8A2E-FEB213C88175}" created="2023-11-28T15:18:16.694">
    <ac:deMkLst xmlns:ac="http://schemas.microsoft.com/office/drawing/2013/main/command">
      <pc:docMk xmlns:pc="http://schemas.microsoft.com/office/powerpoint/2013/main/command"/>
      <pc:sldMk xmlns:pc="http://schemas.microsoft.com/office/powerpoint/2013/main/command" cId="753063544" sldId="263"/>
      <ac:spMk id="2" creationId="{B49F0337-6855-8085-EFC5-1F5874450E1D}"/>
    </ac:deMkLst>
    <p188:txBody>
      <a:bodyPr/>
      <a:lstStyle/>
      <a:p>
        <a:r>
          <a:rPr lang="en-GB"/>
          <a:t>Sort out at the end</a:t>
        </a:r>
      </a:p>
    </p188:txBody>
  </p188:cm>
</p188:cmLst>
</file>

<file path=ppt/comments/modernComment_108_9DD2C9FB.xml><?xml version="1.0" encoding="utf-8"?>
<p188:cmLst xmlns:a="http://schemas.openxmlformats.org/drawingml/2006/main" xmlns:r="http://schemas.openxmlformats.org/officeDocument/2006/relationships" xmlns:p188="http://schemas.microsoft.com/office/powerpoint/2018/8/main">
  <p188:cm id="{7CA2F6B9-A015-4588-BEDF-48FB29DF9BD8}" authorId="{1F5CDFE2-EE12-E6F9-8A2E-FEB213C88175}" created="2023-11-24T10:58:00.391">
    <ac:txMkLst xmlns:ac="http://schemas.microsoft.com/office/drawing/2013/main/command">
      <pc:docMk xmlns:pc="http://schemas.microsoft.com/office/powerpoint/2013/main/command"/>
      <pc:sldMk xmlns:pc="http://schemas.microsoft.com/office/powerpoint/2013/main/command" cId="2647837179" sldId="264"/>
      <ac:spMk id="2" creationId="{B172005C-4C4F-D3FE-7F79-3A5F775CE375}"/>
      <ac:txMk cp="6" len="12">
        <ac:context len="19" hash="1820060838"/>
      </ac:txMk>
    </ac:txMkLst>
    <p188:pos x="4833112" y="673608"/>
    <p188:replyLst>
      <p188:reply id="{46D12C7D-EF6C-4443-BA1C-CEE4D1F4785B}" authorId="{B51DB7D9-3F02-031A-3364-2DB230393362}" created="2023-11-27T02:46:52.608">
        <p188:txBody>
          <a:bodyPr/>
          <a:lstStyle/>
          <a:p>
            <a:r>
              <a:rPr lang="en-US"/>
              <a:t>Would it be reiterating project scope from the req spec intro? Don't know how much they're against us repeating ourselves from that</a:t>
            </a:r>
          </a:p>
        </p188:txBody>
      </p188:reply>
      <p188:reply id="{D6727E70-16BB-4D2F-BE5F-0A5B833D3AEA}" authorId="{1F5CDFE2-EE12-E6F9-8A2E-FEB213C88175}" created="2023-11-27T13:51:48.709">
        <p188:txBody>
          <a:bodyPr/>
          <a:lstStyle/>
          <a:p>
            <a:r>
              <a:rPr lang="en-GB"/>
              <a:t>I think we're okay to repeat, my interpretation is that the video Is just like a more condensed version of the req. spec </a:t>
            </a:r>
          </a:p>
        </p188:txBody>
      </p188:reply>
      <p188:reply id="{B5BD3A6F-3C2F-7447-B203-E820A7CE826F}" authorId="{9BB53C33-2B52-0AD7-4EE5-F51DC6365342}" created="2023-11-27T13:55:51.334">
        <p188:txBody>
          <a:bodyPr/>
          <a:lstStyle/>
          <a:p>
            <a:r>
              <a:rPr lang="en-GB"/>
              <a:t>I agree that we are okay to repeat. A lot of the content in this powerpoint is just explaining our req spec.</a:t>
            </a:r>
          </a:p>
        </p188:txBody>
      </p188:reply>
      <p188:reply id="{82F283DF-47F8-4DCE-885B-6320040D5B84}" authorId="{1F5CDFE2-EE12-E6F9-8A2E-FEB213C88175}" created="2023-11-27T14:42:38.339">
        <p188:txBody>
          <a:bodyPr/>
          <a:lstStyle/>
          <a:p>
            <a:r>
              <a:rPr lang="en-GB"/>
              <a:t>Idk what to say for the documentation</a:t>
            </a:r>
          </a:p>
        </p188:txBody>
      </p188:reply>
    </p188:replyLst>
    <p188:txBody>
      <a:bodyPr/>
      <a:lstStyle/>
      <a:p>
        <a:r>
          <a:rPr lang="en-GB"/>
          <a:t>Im unsure of what to write for this section, mark scheme says:
"Brief summary of agreed deliverables from req spec."</a:t>
        </a:r>
      </a:p>
    </p188:txBody>
  </p188:cm>
  <p188:cm id="{51C59897-0627-4A1F-9524-01EE857902AA}" authorId="{1F5CDFE2-EE12-E6F9-8A2E-FEB213C88175}" created="2023-11-28T15:23:19.130">
    <pc:sldMkLst xmlns:pc="http://schemas.microsoft.com/office/powerpoint/2013/main/command">
      <pc:docMk/>
      <pc:sldMk cId="2647837179" sldId="264"/>
    </pc:sldMkLst>
    <p188:txBody>
      <a:bodyPr/>
      <a:lstStyle/>
      <a:p>
        <a:r>
          <a:rPr lang="en-GB"/>
          <a:t>diagrams</a:t>
        </a:r>
      </a:p>
    </p188:txBody>
  </p188:cm>
</p188:cmLst>
</file>

<file path=ppt/comments/modernComment_10E_5C9CF8F8.xml><?xml version="1.0" encoding="utf-8"?>
<p188:cmLst xmlns:a="http://schemas.openxmlformats.org/drawingml/2006/main" xmlns:r="http://schemas.openxmlformats.org/officeDocument/2006/relationships" xmlns:p188="http://schemas.microsoft.com/office/powerpoint/2018/8/main">
  <p188:cm id="{5172AAF1-5F9E-4EFD-A74E-6134EC7AD6E8}" authorId="{1F5CDFE2-EE12-E6F9-8A2E-FEB213C88175}" created="2023-11-27T10:10:06.661">
    <ac:txMkLst xmlns:ac="http://schemas.microsoft.com/office/drawing/2013/main/command">
      <pc:docMk xmlns:pc="http://schemas.microsoft.com/office/powerpoint/2013/main/command"/>
      <pc:sldMk xmlns:pc="http://schemas.microsoft.com/office/powerpoint/2013/main/command" cId="1553791224" sldId="270"/>
      <ac:spMk id="50" creationId="{F8057ED0-DE45-4BA2-2B45-1D130AEC6102}"/>
      <ac:txMk cp="0" len="281">
        <ac:context len="285" hash="3836494641"/>
      </ac:txMk>
    </ac:txMkLst>
    <p188:txBody>
      <a:bodyPr/>
      <a:lstStyle/>
      <a:p>
        <a:r>
          <a:rPr lang="en-GB"/>
          <a:t>Maybe try and make this text more concise into bullet points and then just talk more in depth about them, try to avoid reading from the slides</a:t>
        </a:r>
      </a:p>
    </p188:txBody>
    <p188:extLst>
      <p:ext xmlns:p="http://schemas.openxmlformats.org/presentationml/2006/main" uri="{57CB4572-C831-44C2-8A1C-0ADB6CCDFE69}">
        <p223:reactions xmlns:p223="http://schemas.microsoft.com/office/powerpoint/2022/03/main">
          <p223:rxn type="👍">
            <p223:instance time="2023-11-27T13:57:57.494" authorId="{9BB53C33-2B52-0AD7-4EE5-F51DC6365342}"/>
          </p223:rxn>
        </p223:reactions>
      </p:ext>
    </p188:extLst>
  </p188:cm>
  <p188:cm id="{F1EE88BA-F363-1B4B-82AE-6380D793EF10}" authorId="{9BB53C33-2B52-0AD7-4EE5-F51DC6365342}" created="2023-11-27T13:57:56.242">
    <ac:deMkLst xmlns:ac="http://schemas.microsoft.com/office/drawing/2013/main/command">
      <pc:docMk xmlns:pc="http://schemas.microsoft.com/office/powerpoint/2013/main/command"/>
      <pc:sldMk xmlns:pc="http://schemas.microsoft.com/office/powerpoint/2013/main/command" cId="1553791224" sldId="270"/>
      <ac:spMk id="2" creationId="{FA0E1F15-9D7E-2A3A-F7C8-D24610013E73}"/>
    </ac:deMkLst>
    <p188:txBody>
      <a:bodyPr/>
      <a:lstStyle/>
      <a:p>
        <a:r>
          <a:rPr lang="en-GB"/>
          <a:t>This page needs to be adjusted so it matches the layout of the other pages.</a:t>
        </a:r>
      </a:p>
    </p188:txBody>
  </p188:cm>
</p188:cmLst>
</file>

<file path=ppt/comments/modernComment_10F_B7E37393.xml><?xml version="1.0" encoding="utf-8"?>
<p188:cmLst xmlns:a="http://schemas.openxmlformats.org/drawingml/2006/main" xmlns:r="http://schemas.openxmlformats.org/officeDocument/2006/relationships" xmlns:p188="http://schemas.microsoft.com/office/powerpoint/2018/8/main">
  <p188:cm id="{430759CB-EACB-4D81-877D-08CA71C84902}" authorId="{B51DB7D9-3F02-031A-3364-2DB230393362}" created="2023-11-27T02:43:15.727">
    <pc:sldMkLst xmlns:pc="http://schemas.microsoft.com/office/powerpoint/2013/main/command">
      <pc:docMk/>
      <pc:sldMk cId="3085136787" sldId="271"/>
    </pc:sldMkLst>
    <p188:replyLst>
      <p188:reply id="{AC731F2D-1CCD-482A-95AA-93DCD33676BF}" authorId="{1F5CDFE2-EE12-E6F9-8A2E-FEB213C88175}" created="2023-11-27T10:03:54.956">
        <p188:txBody>
          <a:bodyPr/>
          <a:lstStyle/>
          <a:p>
            <a:r>
              <a:rPr lang="en-GB"/>
              <a:t>I doubt that they will end up using our environmets for research but I think we should at least make a good framework that is robust and works well so that they can use that for the research, maybe I need to work on the wording to make that come across better</a:t>
            </a:r>
          </a:p>
        </p188:txBody>
      </p188:reply>
    </p188:replyLst>
    <p188:txBody>
      <a:bodyPr/>
      <a:lstStyle/>
      <a:p>
        <a:r>
          <a:rPr lang="en-US"/>
          <a:t>Could the wording of this be changed. It sounds as though it expects them to not want the environments.</a:t>
        </a:r>
      </a:p>
    </p188:txBody>
  </p188:cm>
  <p188:cm id="{7AAA37FB-BB9D-4776-9F37-BB166E875B7F}" authorId="{B51DB7D9-3F02-031A-3364-2DB230393362}" created="2023-11-27T02:45:40.091">
    <pc:sldMkLst xmlns:pc="http://schemas.microsoft.com/office/powerpoint/2013/main/command">
      <pc:docMk/>
      <pc:sldMk cId="3085136787" sldId="271"/>
    </pc:sldMkLst>
    <p188:replyLst>
      <p188:reply id="{0FF2FA10-B0DD-A941-BCB3-50D15ACFFCAD}" authorId="{9BB53C33-2B52-0AD7-4EE5-F51DC6365342}" created="2023-11-27T13:53:28.187">
        <p188:txBody>
          <a:bodyPr/>
          <a:lstStyle/>
          <a:p>
            <a:r>
              <a:rPr lang="en-GB"/>
              <a:t>Im not sure that we will be applying any of our clients research in our project. We need to reword this to say we will facilitate our client to undertake creative research.</a:t>
            </a:r>
          </a:p>
        </p188:txBody>
        <p188:extLst>
          <p:ext xmlns:p="http://schemas.openxmlformats.org/presentationml/2006/main" uri="{57CB4572-C831-44C2-8A1C-0ADB6CCDFE69}">
            <p223:reactions xmlns:p223="http://schemas.microsoft.com/office/powerpoint/2022/03/main">
              <p223:rxn type="👍">
                <p223:instance time="2023-11-27T13:54:45.976" authorId="{1F5CDFE2-EE12-E6F9-8A2E-FEB213C88175}"/>
              </p223:rxn>
            </p223:reactions>
          </p:ext>
        </p188:extLst>
      </p188:reply>
    </p188:replyLst>
    <p188:txBody>
      <a:bodyPr/>
      <a:lstStyle/>
      <a:p>
        <a:r>
          <a:rPr lang="en-US"/>
          <a:t>Does the 4th aim on the slide need its own talking point or is it covered in the previous 3.</a:t>
        </a:r>
      </a:p>
    </p188:txBody>
    <p188:extLst>
      <p:ext xmlns:p="http://schemas.openxmlformats.org/presentationml/2006/main" uri="{57CB4572-C831-44C2-8A1C-0ADB6CCDFE69}">
        <p223:reactions xmlns:p223="http://schemas.microsoft.com/office/powerpoint/2022/03/main">
          <p223:rxn type="👍">
            <p223:instance time="2023-11-27T13:54:47.591" authorId="{1F5CDFE2-EE12-E6F9-8A2E-FEB213C88175}"/>
          </p223:rxn>
        </p223:reactions>
      </p:ext>
    </p188:extLst>
  </p188:cm>
  <p188:cm id="{D1F21C27-78DE-48D4-BDE3-83D1700B69D5}" authorId="{1F5CDFE2-EE12-E6F9-8A2E-FEB213C88175}" created="2023-11-28T15:19:04.571">
    <pc:sldMkLst xmlns:pc="http://schemas.microsoft.com/office/powerpoint/2013/main/command">
      <pc:docMk/>
      <pc:sldMk cId="3085136787" sldId="271"/>
    </pc:sldMkLst>
    <p188:txBody>
      <a:bodyPr/>
      <a:lstStyle/>
      <a:p>
        <a:r>
          <a:rPr lang="en-GB"/>
          <a:t>Make points more concise and include some mockup images</a:t>
        </a:r>
      </a:p>
    </p188:txBody>
  </p188:cm>
  <p188:cm id="{1EC4ACA0-7283-4CE7-B85B-62E9BA60D259}" authorId="{B51DB7D9-3F02-031A-3364-2DB230393362}" created="2023-11-29T19:29:54.734">
    <ac:deMkLst xmlns:ac="http://schemas.microsoft.com/office/drawing/2013/main/command">
      <pc:docMk xmlns:pc="http://schemas.microsoft.com/office/powerpoint/2013/main/command"/>
      <pc:sldMk xmlns:pc="http://schemas.microsoft.com/office/powerpoint/2013/main/command" cId="3085136787" sldId="271"/>
      <ac:spMk id="10" creationId="{232DCD1D-C7B3-546C-ACBD-171B31BE5FB7}"/>
    </ac:deMkLst>
    <p188:txBody>
      <a:bodyPr/>
      <a:lstStyle/>
      <a:p>
        <a:r>
          <a:rPr lang="en-GB"/>
          <a:t>This is a lot of text in one block</a:t>
        </a:r>
      </a:p>
    </p188:txBody>
  </p188:cm>
  <p188:cm id="{103174C5-CF34-4174-ABEA-5D37AFAECD21}" authorId="{B51DB7D9-3F02-031A-3364-2DB230393362}" created="2023-11-29T19:30:22.986">
    <ac:deMkLst xmlns:ac="http://schemas.microsoft.com/office/drawing/2013/main/command">
      <pc:docMk xmlns:pc="http://schemas.microsoft.com/office/powerpoint/2013/main/command"/>
      <pc:sldMk xmlns:pc="http://schemas.microsoft.com/office/powerpoint/2013/main/command" cId="3085136787" sldId="271"/>
      <ac:spMk id="16" creationId="{2E37EF65-6CF6-B2F3-DFDB-F0E16B3CC419}"/>
    </ac:deMkLst>
    <p188:txBody>
      <a:bodyPr/>
      <a:lstStyle/>
      <a:p>
        <a:r>
          <a:rPr lang="en-GB"/>
          <a:t>Can we use 'the client' instead of pronouns</a:t>
        </a:r>
      </a:p>
    </p188:txBody>
  </p188:cm>
</p188:cmLst>
</file>

<file path=ppt/comments/modernComment_110_15245054.xml><?xml version="1.0" encoding="utf-8"?>
<p188:cmLst xmlns:a="http://schemas.openxmlformats.org/drawingml/2006/main" xmlns:r="http://schemas.openxmlformats.org/officeDocument/2006/relationships" xmlns:p188="http://schemas.microsoft.com/office/powerpoint/2018/8/main">
  <p188:cm id="{33CC5F6E-E9A4-4BA2-9489-1603071C3075}" authorId="{1F5CDFE2-EE12-E6F9-8A2E-FEB213C88175}" status="resolved" created="2023-11-27T10:06:15.118" complete="100000">
    <ac:txMkLst xmlns:ac="http://schemas.microsoft.com/office/drawing/2013/main/command">
      <pc:docMk xmlns:pc="http://schemas.microsoft.com/office/powerpoint/2013/main/command"/>
      <pc:sldMk xmlns:pc="http://schemas.microsoft.com/office/powerpoint/2013/main/command" cId="354701396" sldId="272"/>
      <ac:spMk id="8" creationId="{1B01626E-78D6-46C9-A59C-E7489E93A443}"/>
      <ac:txMk cp="0" len="18">
        <ac:context len="37" hash="2687355225"/>
      </ac:txMk>
    </ac:txMkLst>
    <p188:pos x="3447328" y="351295"/>
    <p188:txBody>
      <a:bodyPr/>
      <a:lstStyle/>
      <a:p>
        <a:r>
          <a:rPr lang="en-GB"/>
          <a:t>I would talk about what data we wil store, how we will store it, look research papers and determine how to store it, look at specific APIs or frameworks we might use for storing the data and explain how we will use them</a:t>
        </a:r>
      </a:p>
    </p188:txBody>
  </p188:cm>
  <p188:cm id="{A677B052-E3F9-4E06-A156-6DAAACAC3F3C}" authorId="{1F5CDFE2-EE12-E6F9-8A2E-FEB213C88175}" status="resolved" created="2023-11-27T10:07:02.845" complete="100000">
    <pc:sldMkLst xmlns:pc="http://schemas.microsoft.com/office/powerpoint/2013/main/command">
      <pc:docMk/>
      <pc:sldMk cId="354701396" sldId="272"/>
    </pc:sldMkLst>
    <p188:txBody>
      <a:bodyPr/>
      <a:lstStyle/>
      <a:p>
        <a:r>
          <a:rPr lang="en-GB"/>
          <a:t>I would also add some notes, can be rough ones just so we all know what everyone is talking about so we don’t cover them twice and so were all on the same page</a:t>
        </a:r>
      </a:p>
    </p188:txBody>
  </p188:cm>
  <p188:cm id="{5B2EFAF5-D536-45A3-87FC-0CE9DF9D5A56}" authorId="{1F5CDFE2-EE12-E6F9-8A2E-FEB213C88175}" status="resolved" created="2023-11-27T13:53:34.213" complete="100000">
    <pc:sldMkLst xmlns:pc="http://schemas.microsoft.com/office/powerpoint/2013/main/command">
      <pc:docMk/>
      <pc:sldMk cId="354701396" sldId="272"/>
    </pc:sldMkLst>
    <p188:txBody>
      <a:bodyPr/>
      <a:lstStyle/>
      <a:p>
        <a:r>
          <a:rPr lang="en-GB"/>
          <a:t>The aniimations on this slide are broken, the pictures are not animated</a:t>
        </a:r>
      </a:p>
    </p188:txBody>
  </p188:cm>
  <p188:cm id="{C6306363-EB05-4E42-BC3F-86D5F1756FDC}" authorId="{1F5CDFE2-EE12-E6F9-8A2E-FEB213C88175}" status="resolved" created="2023-11-28T15:28:26.640" complete="100000">
    <pc:sldMkLst xmlns:pc="http://schemas.microsoft.com/office/powerpoint/2013/main/command">
      <pc:docMk/>
      <pc:sldMk cId="354701396" sldId="272"/>
    </pc:sldMkLst>
    <p188:txBody>
      <a:bodyPr/>
      <a:lstStyle/>
      <a:p>
        <a:r>
          <a:rPr lang="en-GB"/>
          <a:t>Class diagram for JSON onbjexts</a:t>
        </a:r>
      </a:p>
    </p188:txBody>
  </p188:cm>
</p188:cmLst>
</file>

<file path=ppt/comments/modernComment_11F_A7057DD0.xml><?xml version="1.0" encoding="utf-8"?>
<p188:cmLst xmlns:a="http://schemas.openxmlformats.org/drawingml/2006/main" xmlns:r="http://schemas.openxmlformats.org/officeDocument/2006/relationships" xmlns:p188="http://schemas.microsoft.com/office/powerpoint/2018/8/main">
  <p188:cm id="{B0FB3826-83CC-46D1-96B7-E6E44A0E40E5}" authorId="{B51DB7D9-3F02-031A-3364-2DB230393362}" created="2023-11-29T18:05:24.080">
    <ac:txMkLst xmlns:ac="http://schemas.microsoft.com/office/drawing/2013/main/command">
      <pc:docMk xmlns:pc="http://schemas.microsoft.com/office/powerpoint/2013/main/command"/>
      <pc:sldMk xmlns:pc="http://schemas.microsoft.com/office/powerpoint/2013/main/command" cId="2802154960" sldId="287"/>
      <ac:graphicFrameMk id="17" creationId="{240C98AA-CC0B-3D2B-4F19-5E837DBBE1D5}"/>
      <ac:tblMk/>
      <ac:tcMk rowId="3459979215" colId="2662835555"/>
      <ac:txMk cp="0" len="12">
        <ac:context len="13" hash="962249443"/>
      </ac:txMk>
    </ac:txMkLst>
    <p188:pos x="1957271" y="2025338"/>
    <p188:txBody>
      <a:bodyPr/>
      <a:lstStyle/>
      <a:p>
        <a:r>
          <a:rPr lang="en-GB"/>
          <a:t>Whats a better word for like age,gender stuff</a:t>
        </a:r>
      </a:p>
    </p188:txBody>
  </p188:cm>
</p188:cmLst>
</file>

<file path=ppt/comments/modernComment_122_EAB242B8.xml><?xml version="1.0" encoding="utf-8"?>
<p188:cmLst xmlns:a="http://schemas.openxmlformats.org/drawingml/2006/main" xmlns:r="http://schemas.openxmlformats.org/officeDocument/2006/relationships" xmlns:p188="http://schemas.microsoft.com/office/powerpoint/2018/8/main">
  <p188:cm id="{4A4A009C-9A5D-4598-BCFD-9FD71A50AF0E}" authorId="{B51DB7D9-3F02-031A-3364-2DB230393362}" created="2023-11-29T20:05:25.519">
    <ac:deMkLst xmlns:ac="http://schemas.microsoft.com/office/drawing/2013/main/command">
      <pc:docMk xmlns:pc="http://schemas.microsoft.com/office/powerpoint/2013/main/command"/>
      <pc:sldMk xmlns:pc="http://schemas.microsoft.com/office/powerpoint/2013/main/command" cId="3937551032" sldId="290"/>
      <ac:graphicFrameMk id="17" creationId="{63A22AB8-E44E-A791-3803-23BCF372D2E2}"/>
    </ac:deMkLst>
    <p188:replyLst>
      <p188:reply id="{D5AB64CF-11C5-448C-B69F-B64E653B0FE7}" authorId="{1F5CDFE2-EE12-E6F9-8A2E-FEB213C88175}" created="2023-11-30T15:45:10.568">
        <p188:txBody>
          <a:bodyPr/>
          <a:lstStyle/>
          <a:p>
            <a:r>
              <a:rPr lang="en-GB"/>
              <a:t>No I think its fine, this is all really good</a:t>
            </a:r>
          </a:p>
        </p188:txBody>
      </p188:reply>
    </p188:replyLst>
    <p188:txBody>
      <a:bodyPr/>
      <a:lstStyle/>
      <a:p>
        <a:r>
          <a:rPr lang="en-GB"/>
          <a:t>The data is totally made up and just generalised, the presentation won't linger on it so don't think it matters</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D1C7E-0D1B-4207-BCE1-D953FFF17A24}"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C4B0D39D-71CE-4282-8000-B35206BE2E3B}">
      <dgm:prSet/>
      <dgm:spPr/>
      <dgm:t>
        <a:bodyPr/>
        <a:lstStyle/>
        <a:p>
          <a:r>
            <a:rPr lang="en-GB"/>
            <a:t>Hardware and setup</a:t>
          </a:r>
          <a:endParaRPr lang="en-US"/>
        </a:p>
      </dgm:t>
    </dgm:pt>
    <dgm:pt modelId="{312B5178-A7F4-4A63-9728-54297CCDE121}" type="parTrans" cxnId="{45D1AA4C-B1C9-4D6B-BA49-724CD8832002}">
      <dgm:prSet/>
      <dgm:spPr/>
      <dgm:t>
        <a:bodyPr/>
        <a:lstStyle/>
        <a:p>
          <a:endParaRPr lang="en-US"/>
        </a:p>
      </dgm:t>
    </dgm:pt>
    <dgm:pt modelId="{A1583CE9-E2A7-45C6-876F-BF67572F1F7F}" type="sibTrans" cxnId="{45D1AA4C-B1C9-4D6B-BA49-724CD8832002}">
      <dgm:prSet/>
      <dgm:spPr/>
      <dgm:t>
        <a:bodyPr/>
        <a:lstStyle/>
        <a:p>
          <a:endParaRPr lang="en-US"/>
        </a:p>
      </dgm:t>
    </dgm:pt>
    <dgm:pt modelId="{FF972D44-FF7D-47BF-9C87-6FFECA743629}">
      <dgm:prSet/>
      <dgm:spPr/>
      <dgm:t>
        <a:bodyPr/>
        <a:lstStyle/>
        <a:p>
          <a:r>
            <a:rPr lang="en-GB"/>
            <a:t>Meditation</a:t>
          </a:r>
          <a:endParaRPr lang="en-US"/>
        </a:p>
      </dgm:t>
    </dgm:pt>
    <dgm:pt modelId="{14189F80-C46E-4018-9339-CBEECC7E24D9}" type="parTrans" cxnId="{7CD0FDBC-6C80-4E59-9235-684E58D08216}">
      <dgm:prSet/>
      <dgm:spPr/>
      <dgm:t>
        <a:bodyPr/>
        <a:lstStyle/>
        <a:p>
          <a:endParaRPr lang="en-US"/>
        </a:p>
      </dgm:t>
    </dgm:pt>
    <dgm:pt modelId="{0282CBE8-6F0D-4F58-9A3A-8D13DC2084FB}" type="sibTrans" cxnId="{7CD0FDBC-6C80-4E59-9235-684E58D08216}">
      <dgm:prSet/>
      <dgm:spPr/>
      <dgm:t>
        <a:bodyPr/>
        <a:lstStyle/>
        <a:p>
          <a:endParaRPr lang="en-US"/>
        </a:p>
      </dgm:t>
    </dgm:pt>
    <dgm:pt modelId="{F33F6F90-D4DB-4B64-BFA3-9EDA58002C77}">
      <dgm:prSet/>
      <dgm:spPr/>
      <dgm:t>
        <a:bodyPr/>
        <a:lstStyle/>
        <a:p>
          <a:r>
            <a:rPr lang="en-GB"/>
            <a:t>Data Gathering</a:t>
          </a:r>
          <a:endParaRPr lang="en-US"/>
        </a:p>
      </dgm:t>
    </dgm:pt>
    <dgm:pt modelId="{A4616761-74D8-4EEF-965B-DC78A4B4730C}" type="parTrans" cxnId="{E8216930-18A4-468B-BDCC-04D93A8700D2}">
      <dgm:prSet/>
      <dgm:spPr/>
      <dgm:t>
        <a:bodyPr/>
        <a:lstStyle/>
        <a:p>
          <a:endParaRPr lang="en-US"/>
        </a:p>
      </dgm:t>
    </dgm:pt>
    <dgm:pt modelId="{61BC4337-B9C3-4199-84CE-1E9276B1B7ED}" type="sibTrans" cxnId="{E8216930-18A4-468B-BDCC-04D93A8700D2}">
      <dgm:prSet/>
      <dgm:spPr/>
      <dgm:t>
        <a:bodyPr/>
        <a:lstStyle/>
        <a:p>
          <a:endParaRPr lang="en-US"/>
        </a:p>
      </dgm:t>
    </dgm:pt>
    <dgm:pt modelId="{8AF875D0-C6F8-4BF3-8DC9-6162170259CD}" type="pres">
      <dgm:prSet presAssocID="{3D2D1C7E-0D1B-4207-BCE1-D953FFF17A24}" presName="outerComposite" presStyleCnt="0">
        <dgm:presLayoutVars>
          <dgm:chMax val="5"/>
          <dgm:dir/>
          <dgm:resizeHandles val="exact"/>
        </dgm:presLayoutVars>
      </dgm:prSet>
      <dgm:spPr/>
    </dgm:pt>
    <dgm:pt modelId="{76604AFD-D34F-4696-BD0B-AD4059D9C465}" type="pres">
      <dgm:prSet presAssocID="{3D2D1C7E-0D1B-4207-BCE1-D953FFF17A24}" presName="dummyMaxCanvas" presStyleCnt="0">
        <dgm:presLayoutVars/>
      </dgm:prSet>
      <dgm:spPr/>
    </dgm:pt>
    <dgm:pt modelId="{8A3B1B65-2580-47A9-BEB7-3F16C325122A}" type="pres">
      <dgm:prSet presAssocID="{3D2D1C7E-0D1B-4207-BCE1-D953FFF17A24}" presName="ThreeNodes_1" presStyleLbl="node1" presStyleIdx="0" presStyleCnt="3">
        <dgm:presLayoutVars>
          <dgm:bulletEnabled val="1"/>
        </dgm:presLayoutVars>
      </dgm:prSet>
      <dgm:spPr/>
    </dgm:pt>
    <dgm:pt modelId="{57B43FFE-1FAA-4D24-8731-60CFF0D556A3}" type="pres">
      <dgm:prSet presAssocID="{3D2D1C7E-0D1B-4207-BCE1-D953FFF17A24}" presName="ThreeNodes_2" presStyleLbl="node1" presStyleIdx="1" presStyleCnt="3">
        <dgm:presLayoutVars>
          <dgm:bulletEnabled val="1"/>
        </dgm:presLayoutVars>
      </dgm:prSet>
      <dgm:spPr/>
    </dgm:pt>
    <dgm:pt modelId="{7CF127A2-C962-4809-88DA-25E2DD17171D}" type="pres">
      <dgm:prSet presAssocID="{3D2D1C7E-0D1B-4207-BCE1-D953FFF17A24}" presName="ThreeNodes_3" presStyleLbl="node1" presStyleIdx="2" presStyleCnt="3">
        <dgm:presLayoutVars>
          <dgm:bulletEnabled val="1"/>
        </dgm:presLayoutVars>
      </dgm:prSet>
      <dgm:spPr/>
    </dgm:pt>
    <dgm:pt modelId="{98687A68-A99B-40C4-8BE7-1F5D055EDEC2}" type="pres">
      <dgm:prSet presAssocID="{3D2D1C7E-0D1B-4207-BCE1-D953FFF17A24}" presName="ThreeConn_1-2" presStyleLbl="fgAccFollowNode1" presStyleIdx="0" presStyleCnt="2">
        <dgm:presLayoutVars>
          <dgm:bulletEnabled val="1"/>
        </dgm:presLayoutVars>
      </dgm:prSet>
      <dgm:spPr/>
    </dgm:pt>
    <dgm:pt modelId="{05C5C569-C374-4483-AC72-34F396F45969}" type="pres">
      <dgm:prSet presAssocID="{3D2D1C7E-0D1B-4207-BCE1-D953FFF17A24}" presName="ThreeConn_2-3" presStyleLbl="fgAccFollowNode1" presStyleIdx="1" presStyleCnt="2">
        <dgm:presLayoutVars>
          <dgm:bulletEnabled val="1"/>
        </dgm:presLayoutVars>
      </dgm:prSet>
      <dgm:spPr/>
    </dgm:pt>
    <dgm:pt modelId="{84547F75-2DAD-49E2-8ADB-D7108FC7CB31}" type="pres">
      <dgm:prSet presAssocID="{3D2D1C7E-0D1B-4207-BCE1-D953FFF17A24}" presName="ThreeNodes_1_text" presStyleLbl="node1" presStyleIdx="2" presStyleCnt="3">
        <dgm:presLayoutVars>
          <dgm:bulletEnabled val="1"/>
        </dgm:presLayoutVars>
      </dgm:prSet>
      <dgm:spPr/>
    </dgm:pt>
    <dgm:pt modelId="{0C253166-F748-4BFC-9E6A-0A869E03B487}" type="pres">
      <dgm:prSet presAssocID="{3D2D1C7E-0D1B-4207-BCE1-D953FFF17A24}" presName="ThreeNodes_2_text" presStyleLbl="node1" presStyleIdx="2" presStyleCnt="3">
        <dgm:presLayoutVars>
          <dgm:bulletEnabled val="1"/>
        </dgm:presLayoutVars>
      </dgm:prSet>
      <dgm:spPr/>
    </dgm:pt>
    <dgm:pt modelId="{90498E0D-8FC7-4E82-BEB5-881B29966121}" type="pres">
      <dgm:prSet presAssocID="{3D2D1C7E-0D1B-4207-BCE1-D953FFF17A24}" presName="ThreeNodes_3_text" presStyleLbl="node1" presStyleIdx="2" presStyleCnt="3">
        <dgm:presLayoutVars>
          <dgm:bulletEnabled val="1"/>
        </dgm:presLayoutVars>
      </dgm:prSet>
      <dgm:spPr/>
    </dgm:pt>
  </dgm:ptLst>
  <dgm:cxnLst>
    <dgm:cxn modelId="{E8AF1828-A2AC-48A8-AAF4-E4433F2D1121}" type="presOf" srcId="{A1583CE9-E2A7-45C6-876F-BF67572F1F7F}" destId="{98687A68-A99B-40C4-8BE7-1F5D055EDEC2}" srcOrd="0" destOrd="0" presId="urn:microsoft.com/office/officeart/2005/8/layout/vProcess5"/>
    <dgm:cxn modelId="{97156230-8ED8-40DA-AC47-C84F9763E736}" type="presOf" srcId="{F33F6F90-D4DB-4B64-BFA3-9EDA58002C77}" destId="{7CF127A2-C962-4809-88DA-25E2DD17171D}" srcOrd="0" destOrd="0" presId="urn:microsoft.com/office/officeart/2005/8/layout/vProcess5"/>
    <dgm:cxn modelId="{E8216930-18A4-468B-BDCC-04D93A8700D2}" srcId="{3D2D1C7E-0D1B-4207-BCE1-D953FFF17A24}" destId="{F33F6F90-D4DB-4B64-BFA3-9EDA58002C77}" srcOrd="2" destOrd="0" parTransId="{A4616761-74D8-4EEF-965B-DC78A4B4730C}" sibTransId="{61BC4337-B9C3-4199-84CE-1E9276B1B7ED}"/>
    <dgm:cxn modelId="{4D2CEC49-A883-4B11-B34C-079BA5841D4B}" type="presOf" srcId="{FF972D44-FF7D-47BF-9C87-6FFECA743629}" destId="{0C253166-F748-4BFC-9E6A-0A869E03B487}" srcOrd="1" destOrd="0" presId="urn:microsoft.com/office/officeart/2005/8/layout/vProcess5"/>
    <dgm:cxn modelId="{45D1AA4C-B1C9-4D6B-BA49-724CD8832002}" srcId="{3D2D1C7E-0D1B-4207-BCE1-D953FFF17A24}" destId="{C4B0D39D-71CE-4282-8000-B35206BE2E3B}" srcOrd="0" destOrd="0" parTransId="{312B5178-A7F4-4A63-9728-54297CCDE121}" sibTransId="{A1583CE9-E2A7-45C6-876F-BF67572F1F7F}"/>
    <dgm:cxn modelId="{C02C7B4D-8F87-4EB7-B472-4AA4708979A2}" type="presOf" srcId="{F33F6F90-D4DB-4B64-BFA3-9EDA58002C77}" destId="{90498E0D-8FC7-4E82-BEB5-881B29966121}" srcOrd="1" destOrd="0" presId="urn:microsoft.com/office/officeart/2005/8/layout/vProcess5"/>
    <dgm:cxn modelId="{88DABA77-9127-4FEF-B219-97E662E842A4}" type="presOf" srcId="{FF972D44-FF7D-47BF-9C87-6FFECA743629}" destId="{57B43FFE-1FAA-4D24-8731-60CFF0D556A3}" srcOrd="0" destOrd="0" presId="urn:microsoft.com/office/officeart/2005/8/layout/vProcess5"/>
    <dgm:cxn modelId="{55CBA358-65F6-4394-9CA9-E0B624409E1B}" type="presOf" srcId="{3D2D1C7E-0D1B-4207-BCE1-D953FFF17A24}" destId="{8AF875D0-C6F8-4BF3-8DC9-6162170259CD}" srcOrd="0" destOrd="0" presId="urn:microsoft.com/office/officeart/2005/8/layout/vProcess5"/>
    <dgm:cxn modelId="{CD713B83-C655-438F-8216-5CE86606B8D6}" type="presOf" srcId="{C4B0D39D-71CE-4282-8000-B35206BE2E3B}" destId="{8A3B1B65-2580-47A9-BEB7-3F16C325122A}" srcOrd="0" destOrd="0" presId="urn:microsoft.com/office/officeart/2005/8/layout/vProcess5"/>
    <dgm:cxn modelId="{00B0D5A1-6A69-41A9-8C17-3866DFE72C44}" type="presOf" srcId="{C4B0D39D-71CE-4282-8000-B35206BE2E3B}" destId="{84547F75-2DAD-49E2-8ADB-D7108FC7CB31}" srcOrd="1" destOrd="0" presId="urn:microsoft.com/office/officeart/2005/8/layout/vProcess5"/>
    <dgm:cxn modelId="{7CD0FDBC-6C80-4E59-9235-684E58D08216}" srcId="{3D2D1C7E-0D1B-4207-BCE1-D953FFF17A24}" destId="{FF972D44-FF7D-47BF-9C87-6FFECA743629}" srcOrd="1" destOrd="0" parTransId="{14189F80-C46E-4018-9339-CBEECC7E24D9}" sibTransId="{0282CBE8-6F0D-4F58-9A3A-8D13DC2084FB}"/>
    <dgm:cxn modelId="{22C1A7C8-DF92-4757-AFAC-4188F19B331A}" type="presOf" srcId="{0282CBE8-6F0D-4F58-9A3A-8D13DC2084FB}" destId="{05C5C569-C374-4483-AC72-34F396F45969}" srcOrd="0" destOrd="0" presId="urn:microsoft.com/office/officeart/2005/8/layout/vProcess5"/>
    <dgm:cxn modelId="{CEF70DCB-0A7D-4AD8-A5CE-02AC5FD8EF8F}" type="presParOf" srcId="{8AF875D0-C6F8-4BF3-8DC9-6162170259CD}" destId="{76604AFD-D34F-4696-BD0B-AD4059D9C465}" srcOrd="0" destOrd="0" presId="urn:microsoft.com/office/officeart/2005/8/layout/vProcess5"/>
    <dgm:cxn modelId="{53FB8889-6642-493F-86C3-1E3173671D2A}" type="presParOf" srcId="{8AF875D0-C6F8-4BF3-8DC9-6162170259CD}" destId="{8A3B1B65-2580-47A9-BEB7-3F16C325122A}" srcOrd="1" destOrd="0" presId="urn:microsoft.com/office/officeart/2005/8/layout/vProcess5"/>
    <dgm:cxn modelId="{FABB1A3B-3A1D-4068-8F6B-094C61983428}" type="presParOf" srcId="{8AF875D0-C6F8-4BF3-8DC9-6162170259CD}" destId="{57B43FFE-1FAA-4D24-8731-60CFF0D556A3}" srcOrd="2" destOrd="0" presId="urn:microsoft.com/office/officeart/2005/8/layout/vProcess5"/>
    <dgm:cxn modelId="{32A0B6E9-79CF-4F84-A14B-74C7637BBEE6}" type="presParOf" srcId="{8AF875D0-C6F8-4BF3-8DC9-6162170259CD}" destId="{7CF127A2-C962-4809-88DA-25E2DD17171D}" srcOrd="3" destOrd="0" presId="urn:microsoft.com/office/officeart/2005/8/layout/vProcess5"/>
    <dgm:cxn modelId="{689230E6-9DA7-41F6-9519-7793B477368E}" type="presParOf" srcId="{8AF875D0-C6F8-4BF3-8DC9-6162170259CD}" destId="{98687A68-A99B-40C4-8BE7-1F5D055EDEC2}" srcOrd="4" destOrd="0" presId="urn:microsoft.com/office/officeart/2005/8/layout/vProcess5"/>
    <dgm:cxn modelId="{BCC090F1-C16B-4569-B982-6F7F2FCC17E6}" type="presParOf" srcId="{8AF875D0-C6F8-4BF3-8DC9-6162170259CD}" destId="{05C5C569-C374-4483-AC72-34F396F45969}" srcOrd="5" destOrd="0" presId="urn:microsoft.com/office/officeart/2005/8/layout/vProcess5"/>
    <dgm:cxn modelId="{CAD3D727-64CD-4399-9BCE-8BD082468228}" type="presParOf" srcId="{8AF875D0-C6F8-4BF3-8DC9-6162170259CD}" destId="{84547F75-2DAD-49E2-8ADB-D7108FC7CB31}" srcOrd="6" destOrd="0" presId="urn:microsoft.com/office/officeart/2005/8/layout/vProcess5"/>
    <dgm:cxn modelId="{20F021C4-9E79-4D7B-8766-03D2C511CBBB}" type="presParOf" srcId="{8AF875D0-C6F8-4BF3-8DC9-6162170259CD}" destId="{0C253166-F748-4BFC-9E6A-0A869E03B487}" srcOrd="7" destOrd="0" presId="urn:microsoft.com/office/officeart/2005/8/layout/vProcess5"/>
    <dgm:cxn modelId="{4D487709-ACD3-4B79-B6E3-06C7CC968D30}" type="presParOf" srcId="{8AF875D0-C6F8-4BF3-8DC9-6162170259CD}" destId="{90498E0D-8FC7-4E82-BEB5-881B29966121}"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88710D-55F0-43FF-A98D-3AC2693E3127}"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40B17C3-114C-4042-8B05-B3782AD3E4D2}">
      <dgm:prSet phldr="0"/>
      <dgm:spPr/>
      <dgm:t>
        <a:bodyPr/>
        <a:lstStyle/>
        <a:p>
          <a:pPr>
            <a:lnSpc>
              <a:spcPct val="100000"/>
            </a:lnSpc>
            <a:defRPr cap="all"/>
          </a:pPr>
          <a:r>
            <a:rPr lang="en-US">
              <a:latin typeface="Rockwell Condensed" panose="02060603050405020104"/>
            </a:rPr>
            <a:t> Oculus Quest 2 </a:t>
          </a:r>
          <a:endParaRPr lang="en-US"/>
        </a:p>
      </dgm:t>
    </dgm:pt>
    <dgm:pt modelId="{8CABB2AA-66D1-4315-9DA2-EC1FC75A8371}" type="parTrans" cxnId="{9D791D20-8C56-4B3F-A277-D073030F05F8}">
      <dgm:prSet/>
      <dgm:spPr/>
      <dgm:t>
        <a:bodyPr/>
        <a:lstStyle/>
        <a:p>
          <a:endParaRPr lang="en-US"/>
        </a:p>
      </dgm:t>
    </dgm:pt>
    <dgm:pt modelId="{FCD5B2A1-776A-4765-AAEB-3DF04956BFB0}" type="sibTrans" cxnId="{9D791D20-8C56-4B3F-A277-D073030F05F8}">
      <dgm:prSet/>
      <dgm:spPr/>
      <dgm:t>
        <a:bodyPr/>
        <a:lstStyle/>
        <a:p>
          <a:pPr>
            <a:lnSpc>
              <a:spcPct val="100000"/>
            </a:lnSpc>
          </a:pPr>
          <a:endParaRPr lang="en-US"/>
        </a:p>
      </dgm:t>
    </dgm:pt>
    <dgm:pt modelId="{403A0F3F-E1DC-4066-9203-33B56B908D84}">
      <dgm:prSet phldr="0"/>
      <dgm:spPr/>
      <dgm:t>
        <a:bodyPr/>
        <a:lstStyle/>
        <a:p>
          <a:pPr>
            <a:lnSpc>
              <a:spcPct val="100000"/>
            </a:lnSpc>
            <a:defRPr cap="all"/>
          </a:pPr>
          <a:r>
            <a:rPr lang="en-US">
              <a:latin typeface="Rockwell Condensed" panose="02060603050405020104"/>
            </a:rPr>
            <a:t>Biometric Tracking Hardware</a:t>
          </a:r>
          <a:endParaRPr lang="en-US"/>
        </a:p>
      </dgm:t>
    </dgm:pt>
    <dgm:pt modelId="{755673BC-AED2-46C2-9114-35E96B4225E0}" type="parTrans" cxnId="{5986C91F-1F38-444C-A383-5A58C3CE383C}">
      <dgm:prSet/>
      <dgm:spPr/>
      <dgm:t>
        <a:bodyPr/>
        <a:lstStyle/>
        <a:p>
          <a:endParaRPr lang="en-US"/>
        </a:p>
      </dgm:t>
    </dgm:pt>
    <dgm:pt modelId="{6A4E0D37-EF94-4F78-9E6E-790A15C45E8A}" type="sibTrans" cxnId="{5986C91F-1F38-444C-A383-5A58C3CE383C}">
      <dgm:prSet/>
      <dgm:spPr/>
      <dgm:t>
        <a:bodyPr/>
        <a:lstStyle/>
        <a:p>
          <a:pPr>
            <a:lnSpc>
              <a:spcPct val="100000"/>
            </a:lnSpc>
          </a:pPr>
          <a:endParaRPr lang="en-US"/>
        </a:p>
      </dgm:t>
    </dgm:pt>
    <dgm:pt modelId="{6DE277B4-BA7D-4F9F-9269-EC0913B0B698}">
      <dgm:prSet phldr="0"/>
      <dgm:spPr/>
      <dgm:t>
        <a:bodyPr/>
        <a:lstStyle/>
        <a:p>
          <a:pPr>
            <a:lnSpc>
              <a:spcPct val="100000"/>
            </a:lnSpc>
            <a:defRPr cap="all"/>
          </a:pPr>
          <a:r>
            <a:rPr lang="en-US">
              <a:latin typeface="Rockwell Condensed" panose="02060603050405020104"/>
            </a:rPr>
            <a:t>PC capable of running VR Environment</a:t>
          </a:r>
        </a:p>
      </dgm:t>
    </dgm:pt>
    <dgm:pt modelId="{E5D5CB7C-19D8-4014-9F60-EC247D29021D}" type="parTrans" cxnId="{74164612-0680-4AFE-AD9A-FBC7EFC1661C}">
      <dgm:prSet/>
      <dgm:spPr/>
    </dgm:pt>
    <dgm:pt modelId="{41B7E381-DBBB-437A-8750-3420C842641B}" type="sibTrans" cxnId="{74164612-0680-4AFE-AD9A-FBC7EFC1661C}">
      <dgm:prSet/>
      <dgm:spPr/>
      <dgm:t>
        <a:bodyPr/>
        <a:lstStyle/>
        <a:p>
          <a:pPr>
            <a:lnSpc>
              <a:spcPct val="100000"/>
            </a:lnSpc>
          </a:pPr>
          <a:endParaRPr lang="en-US"/>
        </a:p>
      </dgm:t>
    </dgm:pt>
    <dgm:pt modelId="{4CFA98E5-3FBD-4FD8-B8C3-B6F95E8CD180}" type="pres">
      <dgm:prSet presAssocID="{2488710D-55F0-43FF-A98D-3AC2693E3127}" presName="root" presStyleCnt="0">
        <dgm:presLayoutVars>
          <dgm:dir/>
          <dgm:resizeHandles val="exact"/>
        </dgm:presLayoutVars>
      </dgm:prSet>
      <dgm:spPr/>
    </dgm:pt>
    <dgm:pt modelId="{17AECB2B-0293-4688-8B5A-5EDDF83C5232}" type="pres">
      <dgm:prSet presAssocID="{A40B17C3-114C-4042-8B05-B3782AD3E4D2}" presName="compNode" presStyleCnt="0"/>
      <dgm:spPr/>
    </dgm:pt>
    <dgm:pt modelId="{7392018D-F421-41D5-AB24-63E200807B39}" type="pres">
      <dgm:prSet presAssocID="{A40B17C3-114C-4042-8B05-B3782AD3E4D2}" presName="iconBgRect" presStyleLbl="bgShp" presStyleIdx="0" presStyleCnt="3"/>
      <dgm:spPr/>
    </dgm:pt>
    <dgm:pt modelId="{7AE3681D-1EB3-4E7C-A6EB-112AE677C2D1}" type="pres">
      <dgm:prSet presAssocID="{A40B17C3-114C-4042-8B05-B3782AD3E4D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rtual Reality headset with solid fill"/>
        </a:ext>
      </dgm:extLst>
    </dgm:pt>
    <dgm:pt modelId="{7CD5CD95-9175-428C-BEBD-255297F205EB}" type="pres">
      <dgm:prSet presAssocID="{A40B17C3-114C-4042-8B05-B3782AD3E4D2}" presName="spaceRect" presStyleCnt="0"/>
      <dgm:spPr/>
    </dgm:pt>
    <dgm:pt modelId="{1D418D36-5688-4D01-8D7A-BC76D706C90B}" type="pres">
      <dgm:prSet presAssocID="{A40B17C3-114C-4042-8B05-B3782AD3E4D2}" presName="textRect" presStyleLbl="revTx" presStyleIdx="0" presStyleCnt="3">
        <dgm:presLayoutVars>
          <dgm:chMax val="1"/>
          <dgm:chPref val="1"/>
        </dgm:presLayoutVars>
      </dgm:prSet>
      <dgm:spPr/>
    </dgm:pt>
    <dgm:pt modelId="{012ABE02-E0AA-445B-9584-96C55E6AE7A7}" type="pres">
      <dgm:prSet presAssocID="{FCD5B2A1-776A-4765-AAEB-3DF04956BFB0}" presName="sibTrans" presStyleCnt="0"/>
      <dgm:spPr/>
    </dgm:pt>
    <dgm:pt modelId="{B43BBD96-5F7A-4BD3-80D2-98DEFC1167CA}" type="pres">
      <dgm:prSet presAssocID="{403A0F3F-E1DC-4066-9203-33B56B908D84}" presName="compNode" presStyleCnt="0"/>
      <dgm:spPr/>
    </dgm:pt>
    <dgm:pt modelId="{8F40DA73-49D6-4672-9D15-F90083E156EA}" type="pres">
      <dgm:prSet presAssocID="{403A0F3F-E1DC-4066-9203-33B56B908D84}" presName="iconBgRect" presStyleLbl="bgShp" presStyleIdx="1" presStyleCnt="3"/>
      <dgm:spPr/>
    </dgm:pt>
    <dgm:pt modelId="{EF82337B-48EF-4D30-A0AF-E226CCFA3CEF}" type="pres">
      <dgm:prSet presAssocID="{403A0F3F-E1DC-4066-9203-33B56B908D8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with pulse outline"/>
        </a:ext>
      </dgm:extLst>
    </dgm:pt>
    <dgm:pt modelId="{7565D6CD-1965-4D82-AE9D-D42866B47A02}" type="pres">
      <dgm:prSet presAssocID="{403A0F3F-E1DC-4066-9203-33B56B908D84}" presName="spaceRect" presStyleCnt="0"/>
      <dgm:spPr/>
    </dgm:pt>
    <dgm:pt modelId="{4EEDB9AF-36D8-46DC-9A10-EC8EBE5C5FA6}" type="pres">
      <dgm:prSet presAssocID="{403A0F3F-E1DC-4066-9203-33B56B908D84}" presName="textRect" presStyleLbl="revTx" presStyleIdx="1" presStyleCnt="3">
        <dgm:presLayoutVars>
          <dgm:chMax val="1"/>
          <dgm:chPref val="1"/>
        </dgm:presLayoutVars>
      </dgm:prSet>
      <dgm:spPr/>
    </dgm:pt>
    <dgm:pt modelId="{832CB29F-D6C1-4C91-B0CF-6D849D812599}" type="pres">
      <dgm:prSet presAssocID="{6A4E0D37-EF94-4F78-9E6E-790A15C45E8A}" presName="sibTrans" presStyleCnt="0"/>
      <dgm:spPr/>
    </dgm:pt>
    <dgm:pt modelId="{BE7BC96C-C411-4001-9F6B-AAF155DD3696}" type="pres">
      <dgm:prSet presAssocID="{6DE277B4-BA7D-4F9F-9269-EC0913B0B698}" presName="compNode" presStyleCnt="0"/>
      <dgm:spPr/>
    </dgm:pt>
    <dgm:pt modelId="{7C984275-C738-45F0-9084-5A3EE5B80847}" type="pres">
      <dgm:prSet presAssocID="{6DE277B4-BA7D-4F9F-9269-EC0913B0B698}" presName="iconBgRect" presStyleLbl="bgShp" presStyleIdx="2" presStyleCnt="3"/>
      <dgm:spPr/>
    </dgm:pt>
    <dgm:pt modelId="{4813D4DC-4F53-4C99-A313-06DEC23E21BF}" type="pres">
      <dgm:prSet presAssocID="{6DE277B4-BA7D-4F9F-9269-EC0913B0B69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with solid fill"/>
        </a:ext>
      </dgm:extLst>
    </dgm:pt>
    <dgm:pt modelId="{C058D37D-A071-4754-8BAA-1572ED299B01}" type="pres">
      <dgm:prSet presAssocID="{6DE277B4-BA7D-4F9F-9269-EC0913B0B698}" presName="spaceRect" presStyleCnt="0"/>
      <dgm:spPr/>
    </dgm:pt>
    <dgm:pt modelId="{B66218A8-EE8B-4B90-86BB-5616126C2377}" type="pres">
      <dgm:prSet presAssocID="{6DE277B4-BA7D-4F9F-9269-EC0913B0B698}" presName="textRect" presStyleLbl="revTx" presStyleIdx="2" presStyleCnt="3">
        <dgm:presLayoutVars>
          <dgm:chMax val="1"/>
          <dgm:chPref val="1"/>
        </dgm:presLayoutVars>
      </dgm:prSet>
      <dgm:spPr/>
    </dgm:pt>
  </dgm:ptLst>
  <dgm:cxnLst>
    <dgm:cxn modelId="{74164612-0680-4AFE-AD9A-FBC7EFC1661C}" srcId="{2488710D-55F0-43FF-A98D-3AC2693E3127}" destId="{6DE277B4-BA7D-4F9F-9269-EC0913B0B698}" srcOrd="2" destOrd="0" parTransId="{E5D5CB7C-19D8-4014-9F60-EC247D29021D}" sibTransId="{41B7E381-DBBB-437A-8750-3420C842641B}"/>
    <dgm:cxn modelId="{5986C91F-1F38-444C-A383-5A58C3CE383C}" srcId="{2488710D-55F0-43FF-A98D-3AC2693E3127}" destId="{403A0F3F-E1DC-4066-9203-33B56B908D84}" srcOrd="1" destOrd="0" parTransId="{755673BC-AED2-46C2-9114-35E96B4225E0}" sibTransId="{6A4E0D37-EF94-4F78-9E6E-790A15C45E8A}"/>
    <dgm:cxn modelId="{9D791D20-8C56-4B3F-A277-D073030F05F8}" srcId="{2488710D-55F0-43FF-A98D-3AC2693E3127}" destId="{A40B17C3-114C-4042-8B05-B3782AD3E4D2}" srcOrd="0" destOrd="0" parTransId="{8CABB2AA-66D1-4315-9DA2-EC1FC75A8371}" sibTransId="{FCD5B2A1-776A-4765-AAEB-3DF04956BFB0}"/>
    <dgm:cxn modelId="{C0613449-F19B-46DC-A852-3EDF519D9922}" type="presOf" srcId="{403A0F3F-E1DC-4066-9203-33B56B908D84}" destId="{4EEDB9AF-36D8-46DC-9A10-EC8EBE5C5FA6}" srcOrd="0" destOrd="0" presId="urn:microsoft.com/office/officeart/2018/5/layout/IconCircleLabelList"/>
    <dgm:cxn modelId="{612DCA77-5C98-49EB-B8CE-8E1BD0B808D9}" type="presOf" srcId="{A40B17C3-114C-4042-8B05-B3782AD3E4D2}" destId="{1D418D36-5688-4D01-8D7A-BC76D706C90B}" srcOrd="0" destOrd="0" presId="urn:microsoft.com/office/officeart/2018/5/layout/IconCircleLabelList"/>
    <dgm:cxn modelId="{9F9D5882-CFCF-4E64-9842-2036CD3B0DAD}" type="presOf" srcId="{6DE277B4-BA7D-4F9F-9269-EC0913B0B698}" destId="{B66218A8-EE8B-4B90-86BB-5616126C2377}" srcOrd="0" destOrd="0" presId="urn:microsoft.com/office/officeart/2018/5/layout/IconCircleLabelList"/>
    <dgm:cxn modelId="{18C2EC8B-077D-46AB-9877-D3A4CA8EE3B7}" type="presOf" srcId="{2488710D-55F0-43FF-A98D-3AC2693E3127}" destId="{4CFA98E5-3FBD-4FD8-B8C3-B6F95E8CD180}" srcOrd="0" destOrd="0" presId="urn:microsoft.com/office/officeart/2018/5/layout/IconCircleLabelList"/>
    <dgm:cxn modelId="{A1C4BC5F-BEB1-4CA3-9CCF-BC55C9151F44}" type="presParOf" srcId="{4CFA98E5-3FBD-4FD8-B8C3-B6F95E8CD180}" destId="{17AECB2B-0293-4688-8B5A-5EDDF83C5232}" srcOrd="0" destOrd="0" presId="urn:microsoft.com/office/officeart/2018/5/layout/IconCircleLabelList"/>
    <dgm:cxn modelId="{F7747FAE-947A-4060-A01A-3C689E9A6B64}" type="presParOf" srcId="{17AECB2B-0293-4688-8B5A-5EDDF83C5232}" destId="{7392018D-F421-41D5-AB24-63E200807B39}" srcOrd="0" destOrd="0" presId="urn:microsoft.com/office/officeart/2018/5/layout/IconCircleLabelList"/>
    <dgm:cxn modelId="{5C8A8762-1E90-4170-B68E-976248EFBF57}" type="presParOf" srcId="{17AECB2B-0293-4688-8B5A-5EDDF83C5232}" destId="{7AE3681D-1EB3-4E7C-A6EB-112AE677C2D1}" srcOrd="1" destOrd="0" presId="urn:microsoft.com/office/officeart/2018/5/layout/IconCircleLabelList"/>
    <dgm:cxn modelId="{8381FCFA-8E5F-450C-830C-A1F549CC3EBC}" type="presParOf" srcId="{17AECB2B-0293-4688-8B5A-5EDDF83C5232}" destId="{7CD5CD95-9175-428C-BEBD-255297F205EB}" srcOrd="2" destOrd="0" presId="urn:microsoft.com/office/officeart/2018/5/layout/IconCircleLabelList"/>
    <dgm:cxn modelId="{41AB0BBC-AA83-4008-BE98-40FEB88A580E}" type="presParOf" srcId="{17AECB2B-0293-4688-8B5A-5EDDF83C5232}" destId="{1D418D36-5688-4D01-8D7A-BC76D706C90B}" srcOrd="3" destOrd="0" presId="urn:microsoft.com/office/officeart/2018/5/layout/IconCircleLabelList"/>
    <dgm:cxn modelId="{A9536C8A-71EB-46FC-A890-FA71339F3359}" type="presParOf" srcId="{4CFA98E5-3FBD-4FD8-B8C3-B6F95E8CD180}" destId="{012ABE02-E0AA-445B-9584-96C55E6AE7A7}" srcOrd="1" destOrd="0" presId="urn:microsoft.com/office/officeart/2018/5/layout/IconCircleLabelList"/>
    <dgm:cxn modelId="{54BE7B06-BEE5-4BB1-99F1-5D945B514356}" type="presParOf" srcId="{4CFA98E5-3FBD-4FD8-B8C3-B6F95E8CD180}" destId="{B43BBD96-5F7A-4BD3-80D2-98DEFC1167CA}" srcOrd="2" destOrd="0" presId="urn:microsoft.com/office/officeart/2018/5/layout/IconCircleLabelList"/>
    <dgm:cxn modelId="{B4A6048A-062C-4912-8243-8961C0E1D1E5}" type="presParOf" srcId="{B43BBD96-5F7A-4BD3-80D2-98DEFC1167CA}" destId="{8F40DA73-49D6-4672-9D15-F90083E156EA}" srcOrd="0" destOrd="0" presId="urn:microsoft.com/office/officeart/2018/5/layout/IconCircleLabelList"/>
    <dgm:cxn modelId="{90E89D4C-2DF5-4699-8621-7E001D31D656}" type="presParOf" srcId="{B43BBD96-5F7A-4BD3-80D2-98DEFC1167CA}" destId="{EF82337B-48EF-4D30-A0AF-E226CCFA3CEF}" srcOrd="1" destOrd="0" presId="urn:microsoft.com/office/officeart/2018/5/layout/IconCircleLabelList"/>
    <dgm:cxn modelId="{3D2F0E92-6EF9-4B19-BAF4-F775BBC05882}" type="presParOf" srcId="{B43BBD96-5F7A-4BD3-80D2-98DEFC1167CA}" destId="{7565D6CD-1965-4D82-AE9D-D42866B47A02}" srcOrd="2" destOrd="0" presId="urn:microsoft.com/office/officeart/2018/5/layout/IconCircleLabelList"/>
    <dgm:cxn modelId="{1B81D64B-C7B6-4D4E-A7EE-9C1926310D40}" type="presParOf" srcId="{B43BBD96-5F7A-4BD3-80D2-98DEFC1167CA}" destId="{4EEDB9AF-36D8-46DC-9A10-EC8EBE5C5FA6}" srcOrd="3" destOrd="0" presId="urn:microsoft.com/office/officeart/2018/5/layout/IconCircleLabelList"/>
    <dgm:cxn modelId="{FAC4D969-DCC6-4D42-9B0D-85FC2637C64E}" type="presParOf" srcId="{4CFA98E5-3FBD-4FD8-B8C3-B6F95E8CD180}" destId="{832CB29F-D6C1-4C91-B0CF-6D849D812599}" srcOrd="3" destOrd="0" presId="urn:microsoft.com/office/officeart/2018/5/layout/IconCircleLabelList"/>
    <dgm:cxn modelId="{BCE13C52-C1CA-42A5-9B73-0DBE8C06F120}" type="presParOf" srcId="{4CFA98E5-3FBD-4FD8-B8C3-B6F95E8CD180}" destId="{BE7BC96C-C411-4001-9F6B-AAF155DD3696}" srcOrd="4" destOrd="0" presId="urn:microsoft.com/office/officeart/2018/5/layout/IconCircleLabelList"/>
    <dgm:cxn modelId="{DA069498-8718-4A0C-9BE9-95442383DDEA}" type="presParOf" srcId="{BE7BC96C-C411-4001-9F6B-AAF155DD3696}" destId="{7C984275-C738-45F0-9084-5A3EE5B80847}" srcOrd="0" destOrd="0" presId="urn:microsoft.com/office/officeart/2018/5/layout/IconCircleLabelList"/>
    <dgm:cxn modelId="{247592E1-35E6-468B-B469-59647926CAC9}" type="presParOf" srcId="{BE7BC96C-C411-4001-9F6B-AAF155DD3696}" destId="{4813D4DC-4F53-4C99-A313-06DEC23E21BF}" srcOrd="1" destOrd="0" presId="urn:microsoft.com/office/officeart/2018/5/layout/IconCircleLabelList"/>
    <dgm:cxn modelId="{9C469E85-33CA-4E61-ABCF-BB88FFFE074C}" type="presParOf" srcId="{BE7BC96C-C411-4001-9F6B-AAF155DD3696}" destId="{C058D37D-A071-4754-8BAA-1572ED299B01}" srcOrd="2" destOrd="0" presId="urn:microsoft.com/office/officeart/2018/5/layout/IconCircleLabelList"/>
    <dgm:cxn modelId="{8274B929-8716-4E52-B565-C4DFB599B53C}" type="presParOf" srcId="{BE7BC96C-C411-4001-9F6B-AAF155DD3696}" destId="{B66218A8-EE8B-4B90-86BB-5616126C2377}"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B1B65-2580-47A9-BEB7-3F16C325122A}">
      <dsp:nvSpPr>
        <dsp:cNvPr id="0" name=""/>
        <dsp:cNvSpPr/>
      </dsp:nvSpPr>
      <dsp:spPr>
        <a:xfrm>
          <a:off x="0" y="0"/>
          <a:ext cx="5586412" cy="16764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a:t>Hardware and setup</a:t>
          </a:r>
          <a:endParaRPr lang="en-US" sz="4500" kern="1200"/>
        </a:p>
      </dsp:txBody>
      <dsp:txXfrm>
        <a:off x="49100" y="49100"/>
        <a:ext cx="3777446" cy="1578200"/>
      </dsp:txXfrm>
    </dsp:sp>
    <dsp:sp modelId="{57B43FFE-1FAA-4D24-8731-60CFF0D556A3}">
      <dsp:nvSpPr>
        <dsp:cNvPr id="0" name=""/>
        <dsp:cNvSpPr/>
      </dsp:nvSpPr>
      <dsp:spPr>
        <a:xfrm>
          <a:off x="492918" y="1955800"/>
          <a:ext cx="5586412" cy="1676400"/>
        </a:xfrm>
        <a:prstGeom prst="roundRect">
          <a:avLst>
            <a:gd name="adj" fmla="val 10000"/>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a:t>Meditation</a:t>
          </a:r>
          <a:endParaRPr lang="en-US" sz="4500" kern="1200"/>
        </a:p>
      </dsp:txBody>
      <dsp:txXfrm>
        <a:off x="542018" y="2004900"/>
        <a:ext cx="3905633" cy="1578200"/>
      </dsp:txXfrm>
    </dsp:sp>
    <dsp:sp modelId="{7CF127A2-C962-4809-88DA-25E2DD17171D}">
      <dsp:nvSpPr>
        <dsp:cNvPr id="0" name=""/>
        <dsp:cNvSpPr/>
      </dsp:nvSpPr>
      <dsp:spPr>
        <a:xfrm>
          <a:off x="985837" y="3911600"/>
          <a:ext cx="5586412" cy="1676400"/>
        </a:xfrm>
        <a:prstGeom prst="roundRect">
          <a:avLst>
            <a:gd name="adj" fmla="val 10000"/>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a:t>Data Gathering</a:t>
          </a:r>
          <a:endParaRPr lang="en-US" sz="4500" kern="1200"/>
        </a:p>
      </dsp:txBody>
      <dsp:txXfrm>
        <a:off x="1034937" y="3960700"/>
        <a:ext cx="3905633" cy="1578200"/>
      </dsp:txXfrm>
    </dsp:sp>
    <dsp:sp modelId="{98687A68-A99B-40C4-8BE7-1F5D055EDEC2}">
      <dsp:nvSpPr>
        <dsp:cNvPr id="0" name=""/>
        <dsp:cNvSpPr/>
      </dsp:nvSpPr>
      <dsp:spPr>
        <a:xfrm>
          <a:off x="4496752" y="1271270"/>
          <a:ext cx="1089660" cy="108966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41926" y="1271270"/>
        <a:ext cx="599313" cy="819969"/>
      </dsp:txXfrm>
    </dsp:sp>
    <dsp:sp modelId="{05C5C569-C374-4483-AC72-34F396F45969}">
      <dsp:nvSpPr>
        <dsp:cNvPr id="0" name=""/>
        <dsp:cNvSpPr/>
      </dsp:nvSpPr>
      <dsp:spPr>
        <a:xfrm>
          <a:off x="4989671" y="3215894"/>
          <a:ext cx="1089660" cy="1089660"/>
        </a:xfrm>
        <a:prstGeom prst="downArrow">
          <a:avLst>
            <a:gd name="adj1" fmla="val 55000"/>
            <a:gd name="adj2" fmla="val 45000"/>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34845" y="3215894"/>
        <a:ext cx="599313" cy="819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2018D-F421-41D5-AB24-63E200807B39}">
      <dsp:nvSpPr>
        <dsp:cNvPr id="0" name=""/>
        <dsp:cNvSpPr/>
      </dsp:nvSpPr>
      <dsp:spPr>
        <a:xfrm>
          <a:off x="415758" y="122661"/>
          <a:ext cx="1235250" cy="1235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3681D-1EB3-4E7C-A6EB-112AE677C2D1}">
      <dsp:nvSpPr>
        <dsp:cNvPr id="0" name=""/>
        <dsp:cNvSpPr/>
      </dsp:nvSpPr>
      <dsp:spPr>
        <a:xfrm>
          <a:off x="679008" y="385911"/>
          <a:ext cx="708750" cy="7087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418D36-5688-4D01-8D7A-BC76D706C90B}">
      <dsp:nvSpPr>
        <dsp:cNvPr id="0" name=""/>
        <dsp:cNvSpPr/>
      </dsp:nvSpPr>
      <dsp:spPr>
        <a:xfrm>
          <a:off x="20883" y="1742661"/>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latin typeface="Rockwell Condensed" panose="02060603050405020104"/>
            </a:rPr>
            <a:t> Oculus Quest 2 </a:t>
          </a:r>
          <a:endParaRPr lang="en-US" sz="1800" kern="1200"/>
        </a:p>
      </dsp:txBody>
      <dsp:txXfrm>
        <a:off x="20883" y="1742661"/>
        <a:ext cx="2025000" cy="720000"/>
      </dsp:txXfrm>
    </dsp:sp>
    <dsp:sp modelId="{8F40DA73-49D6-4672-9D15-F90083E156EA}">
      <dsp:nvSpPr>
        <dsp:cNvPr id="0" name=""/>
        <dsp:cNvSpPr/>
      </dsp:nvSpPr>
      <dsp:spPr>
        <a:xfrm>
          <a:off x="2795133" y="122661"/>
          <a:ext cx="1235250" cy="1235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82337B-48EF-4D30-A0AF-E226CCFA3CEF}">
      <dsp:nvSpPr>
        <dsp:cNvPr id="0" name=""/>
        <dsp:cNvSpPr/>
      </dsp:nvSpPr>
      <dsp:spPr>
        <a:xfrm>
          <a:off x="3058383" y="385911"/>
          <a:ext cx="708750" cy="7087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EDB9AF-36D8-46DC-9A10-EC8EBE5C5FA6}">
      <dsp:nvSpPr>
        <dsp:cNvPr id="0" name=""/>
        <dsp:cNvSpPr/>
      </dsp:nvSpPr>
      <dsp:spPr>
        <a:xfrm>
          <a:off x="2400258" y="1742661"/>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latin typeface="Rockwell Condensed" panose="02060603050405020104"/>
            </a:rPr>
            <a:t>Biometric Tracking Hardware</a:t>
          </a:r>
          <a:endParaRPr lang="en-US" sz="1800" kern="1200"/>
        </a:p>
      </dsp:txBody>
      <dsp:txXfrm>
        <a:off x="2400258" y="1742661"/>
        <a:ext cx="2025000" cy="720000"/>
      </dsp:txXfrm>
    </dsp:sp>
    <dsp:sp modelId="{7C984275-C738-45F0-9084-5A3EE5B80847}">
      <dsp:nvSpPr>
        <dsp:cNvPr id="0" name=""/>
        <dsp:cNvSpPr/>
      </dsp:nvSpPr>
      <dsp:spPr>
        <a:xfrm>
          <a:off x="5174508" y="122661"/>
          <a:ext cx="1235250" cy="1235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3D4DC-4F53-4C99-A313-06DEC23E21BF}">
      <dsp:nvSpPr>
        <dsp:cNvPr id="0" name=""/>
        <dsp:cNvSpPr/>
      </dsp:nvSpPr>
      <dsp:spPr>
        <a:xfrm>
          <a:off x="5437758" y="385911"/>
          <a:ext cx="708750" cy="7087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6218A8-EE8B-4B90-86BB-5616126C2377}">
      <dsp:nvSpPr>
        <dsp:cNvPr id="0" name=""/>
        <dsp:cNvSpPr/>
      </dsp:nvSpPr>
      <dsp:spPr>
        <a:xfrm>
          <a:off x="4779633" y="1742661"/>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latin typeface="Rockwell Condensed" panose="02060603050405020104"/>
            </a:rPr>
            <a:t>PC capable of running VR Environment</a:t>
          </a:r>
        </a:p>
      </dsp:txBody>
      <dsp:txXfrm>
        <a:off x="4779633" y="1742661"/>
        <a:ext cx="2025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2FE105-7089-4912-8602-6974C3266089}" type="datetimeFigureOut">
              <a:rPr lang="en-GB" smtClean="0"/>
              <a:t>05/12/2023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7867A-2962-492F-AB57-6E79CD7C26B3}" type="slidenum">
              <a:rPr lang="en-GB" smtClean="0"/>
              <a:t>‹#›</a:t>
            </a:fld>
            <a:endParaRPr lang="en-GB"/>
          </a:p>
        </p:txBody>
      </p:sp>
    </p:spTree>
    <p:extLst>
      <p:ext uri="{BB962C8B-B14F-4D97-AF65-F5344CB8AC3E}">
        <p14:creationId xmlns:p14="http://schemas.microsoft.com/office/powerpoint/2010/main" val="2267592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F67867A-2962-492F-AB57-6E79CD7C26B3}" type="slidenum">
              <a:rPr lang="en-GB" smtClean="0"/>
              <a:t>1</a:t>
            </a:fld>
            <a:endParaRPr lang="en-GB"/>
          </a:p>
        </p:txBody>
      </p:sp>
    </p:spTree>
    <p:extLst>
      <p:ext uri="{BB962C8B-B14F-4D97-AF65-F5344CB8AC3E}">
        <p14:creationId xmlns:p14="http://schemas.microsoft.com/office/powerpoint/2010/main" val="2572757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FFFFFF"/>
                </a:solidFill>
                <a:effectLst/>
                <a:latin typeface="Söhne"/>
              </a:rPr>
              <a:t>Biometrics tracking system</a:t>
            </a:r>
            <a:endParaRPr lang="en-GB" b="0" i="0" dirty="0">
              <a:solidFill>
                <a:srgbClr val="FFFFFF"/>
              </a:solidFill>
              <a:effectLst/>
              <a:latin typeface="Söhne"/>
            </a:endParaRPr>
          </a:p>
          <a:p>
            <a:pPr algn="l">
              <a:buFont typeface="Arial" panose="020B0604020202020204" pitchFamily="34" charset="0"/>
              <a:buNone/>
            </a:pPr>
            <a:r>
              <a:rPr lang="en-GB" b="0" i="0" dirty="0">
                <a:solidFill>
                  <a:srgbClr val="FFFFFF"/>
                </a:solidFill>
                <a:effectLst/>
                <a:latin typeface="Söhne"/>
              </a:rPr>
              <a:t>System to gather the biometrics data and send it to the computer</a:t>
            </a:r>
          </a:p>
          <a:p>
            <a:pPr algn="l">
              <a:buFont typeface="Arial" panose="020B0604020202020204" pitchFamily="34" charset="0"/>
              <a:buChar char="•"/>
            </a:pPr>
            <a:endParaRPr lang="en-GB" b="0" i="0" dirty="0">
              <a:solidFill>
                <a:srgbClr val="FFFFFF"/>
              </a:solidFill>
              <a:effectLst/>
              <a:latin typeface="Söhne"/>
            </a:endParaRPr>
          </a:p>
          <a:p>
            <a:pPr algn="l"/>
            <a:r>
              <a:rPr lang="en-GB" b="1" i="0" dirty="0">
                <a:solidFill>
                  <a:srgbClr val="FFFFFF"/>
                </a:solidFill>
                <a:effectLst/>
                <a:latin typeface="Söhne"/>
              </a:rPr>
              <a:t>Meditation Environments</a:t>
            </a:r>
            <a:endParaRPr lang="en-GB" b="0" i="0" dirty="0">
              <a:solidFill>
                <a:srgbClr val="FFFFFF"/>
              </a:solidFill>
              <a:effectLst/>
              <a:latin typeface="Söhne"/>
            </a:endParaRPr>
          </a:p>
          <a:p>
            <a:pPr algn="l">
              <a:buFont typeface="Arial" panose="020B0604020202020204" pitchFamily="34" charset="0"/>
              <a:buNone/>
            </a:pPr>
            <a:r>
              <a:rPr lang="en-GB" b="0" i="0" dirty="0">
                <a:solidFill>
                  <a:srgbClr val="FFFFFF"/>
                </a:solidFill>
                <a:effectLst/>
                <a:latin typeface="Söhne"/>
              </a:rPr>
              <a:t>Multiple meditation environments for the game</a:t>
            </a:r>
          </a:p>
          <a:p>
            <a:pPr algn="l">
              <a:buFont typeface="Arial" panose="020B0604020202020204" pitchFamily="34" charset="0"/>
              <a:buChar char="•"/>
            </a:pPr>
            <a:endParaRPr lang="en-GB" b="0" i="0" dirty="0">
              <a:solidFill>
                <a:srgbClr val="FFFFFF"/>
              </a:solidFill>
              <a:effectLst/>
              <a:latin typeface="Söhne"/>
            </a:endParaRPr>
          </a:p>
          <a:p>
            <a:pPr algn="l"/>
            <a:r>
              <a:rPr lang="en-GB" b="1" i="0" dirty="0">
                <a:solidFill>
                  <a:srgbClr val="FFFFFF"/>
                </a:solidFill>
                <a:effectLst/>
                <a:latin typeface="Söhne"/>
              </a:rPr>
              <a:t>Data Gathering system:</a:t>
            </a:r>
            <a:endParaRPr lang="en-GB" b="0" i="0" dirty="0">
              <a:solidFill>
                <a:srgbClr val="FFFFFF"/>
              </a:solidFill>
              <a:effectLst/>
              <a:latin typeface="Söhne"/>
            </a:endParaRPr>
          </a:p>
          <a:p>
            <a:r>
              <a:rPr lang="en-GB" dirty="0"/>
              <a:t>The data gathering system for tracking and storing data</a:t>
            </a:r>
          </a:p>
          <a:p>
            <a:endParaRPr lang="en-GB" dirty="0"/>
          </a:p>
          <a:p>
            <a:r>
              <a:rPr lang="en-GB" b="1" dirty="0"/>
              <a:t>Test plan</a:t>
            </a:r>
          </a:p>
          <a:p>
            <a:r>
              <a:rPr lang="en-GB" b="0" i="0" dirty="0">
                <a:solidFill>
                  <a:srgbClr val="D1D5DB"/>
                </a:solidFill>
                <a:effectLst/>
                <a:latin typeface="Söhne"/>
              </a:rPr>
              <a:t>document outlining the strategy, scope, resources, schedule, and procedures for testing a software application</a:t>
            </a:r>
            <a:endParaRPr lang="en-GB" dirty="0"/>
          </a:p>
          <a:p>
            <a:endParaRPr lang="en-GB" dirty="0"/>
          </a:p>
          <a:p>
            <a:r>
              <a:rPr lang="en-GB" b="1" dirty="0"/>
              <a:t>Code documentation</a:t>
            </a:r>
          </a:p>
          <a:p>
            <a:r>
              <a:rPr lang="en-GB" b="0" i="0" dirty="0">
                <a:solidFill>
                  <a:srgbClr val="D1D5DB"/>
                </a:solidFill>
                <a:effectLst/>
                <a:latin typeface="Söhne"/>
              </a:rPr>
              <a:t>set of documents that provide a detailed explanation of the source code of the software#</a:t>
            </a:r>
          </a:p>
          <a:p>
            <a:endParaRPr lang="en-GB" dirty="0"/>
          </a:p>
          <a:p>
            <a:r>
              <a:rPr lang="en-GB" b="1" dirty="0"/>
              <a:t>User Manual</a:t>
            </a:r>
          </a:p>
          <a:p>
            <a:r>
              <a:rPr lang="en-GB" b="0" i="0" dirty="0">
                <a:solidFill>
                  <a:srgbClr val="D1D5DB"/>
                </a:solidFill>
                <a:effectLst/>
                <a:latin typeface="Söhne"/>
              </a:rPr>
              <a:t>document designed to guide end-users on how to effectively and efficiently use the system</a:t>
            </a:r>
          </a:p>
          <a:p>
            <a:endParaRPr lang="en-GB"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I </a:t>
            </a:r>
            <a:r>
              <a:rPr lang="en-GB" b="0" i="0" dirty="0" err="1">
                <a:solidFill>
                  <a:srgbClr val="D1D5DB"/>
                </a:solidFill>
                <a:effectLst/>
                <a:latin typeface="Söhne"/>
              </a:rPr>
              <a:t>wil</a:t>
            </a:r>
            <a:r>
              <a:rPr lang="en-GB" b="0" i="0" dirty="0">
                <a:solidFill>
                  <a:srgbClr val="D1D5DB"/>
                </a:solidFill>
                <a:effectLst/>
                <a:latin typeface="Söhne"/>
              </a:rPr>
              <a:t> now hand over to Pad for the technical outline section</a:t>
            </a:r>
            <a:endParaRPr lang="en-GB" dirty="0"/>
          </a:p>
          <a:p>
            <a:endParaRPr lang="en-GB" dirty="0"/>
          </a:p>
        </p:txBody>
      </p:sp>
      <p:sp>
        <p:nvSpPr>
          <p:cNvPr id="4" name="Slide Number Placeholder 3"/>
          <p:cNvSpPr>
            <a:spLocks noGrp="1"/>
          </p:cNvSpPr>
          <p:nvPr>
            <p:ph type="sldNum" sz="quarter" idx="5"/>
          </p:nvPr>
        </p:nvSpPr>
        <p:spPr/>
        <p:txBody>
          <a:bodyPr/>
          <a:lstStyle/>
          <a:p>
            <a:fld id="{6F67867A-2962-492F-AB57-6E79CD7C26B3}" type="slidenum">
              <a:rPr lang="en-GB" smtClean="0"/>
              <a:t>10</a:t>
            </a:fld>
            <a:endParaRPr lang="en-GB"/>
          </a:p>
        </p:txBody>
      </p:sp>
    </p:spTree>
    <p:extLst>
      <p:ext uri="{BB962C8B-B14F-4D97-AF65-F5344CB8AC3E}">
        <p14:creationId xmlns:p14="http://schemas.microsoft.com/office/powerpoint/2010/main" val="967501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67867A-2962-492F-AB57-6E79CD7C26B3}" type="slidenum">
              <a:rPr lang="en-GB" smtClean="0"/>
              <a:t>11</a:t>
            </a:fld>
            <a:endParaRPr lang="en-GB"/>
          </a:p>
        </p:txBody>
      </p:sp>
    </p:spTree>
    <p:extLst>
      <p:ext uri="{BB962C8B-B14F-4D97-AF65-F5344CB8AC3E}">
        <p14:creationId xmlns:p14="http://schemas.microsoft.com/office/powerpoint/2010/main" val="1602480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F67867A-2962-492F-AB57-6E79CD7C26B3}" type="slidenum">
              <a:rPr lang="en-GB" smtClean="0"/>
              <a:t>13</a:t>
            </a:fld>
            <a:endParaRPr lang="en-GB"/>
          </a:p>
        </p:txBody>
      </p:sp>
    </p:spTree>
    <p:extLst>
      <p:ext uri="{BB962C8B-B14F-4D97-AF65-F5344CB8AC3E}">
        <p14:creationId xmlns:p14="http://schemas.microsoft.com/office/powerpoint/2010/main" val="3106276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F67867A-2962-492F-AB57-6E79CD7C26B3}" type="slidenum">
              <a:rPr lang="en-GB" smtClean="0"/>
              <a:t>14</a:t>
            </a:fld>
            <a:endParaRPr lang="en-GB"/>
          </a:p>
        </p:txBody>
      </p:sp>
    </p:spTree>
    <p:extLst>
      <p:ext uri="{BB962C8B-B14F-4D97-AF65-F5344CB8AC3E}">
        <p14:creationId xmlns:p14="http://schemas.microsoft.com/office/powerpoint/2010/main" val="1424003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6F67867A-2962-492F-AB57-6E79CD7C26B3}" type="slidenum">
              <a:rPr lang="en-GB" smtClean="0"/>
              <a:t>15</a:t>
            </a:fld>
            <a:endParaRPr lang="en-GB"/>
          </a:p>
        </p:txBody>
      </p:sp>
    </p:spTree>
    <p:extLst>
      <p:ext uri="{BB962C8B-B14F-4D97-AF65-F5344CB8AC3E}">
        <p14:creationId xmlns:p14="http://schemas.microsoft.com/office/powerpoint/2010/main" val="2566062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6F67867A-2962-492F-AB57-6E79CD7C26B3}" type="slidenum">
              <a:rPr lang="en-GB" smtClean="0"/>
              <a:t>17</a:t>
            </a:fld>
            <a:endParaRPr lang="en-GB"/>
          </a:p>
        </p:txBody>
      </p:sp>
    </p:spTree>
    <p:extLst>
      <p:ext uri="{BB962C8B-B14F-4D97-AF65-F5344CB8AC3E}">
        <p14:creationId xmlns:p14="http://schemas.microsoft.com/office/powerpoint/2010/main" val="1118749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6F67867A-2962-492F-AB57-6E79CD7C26B3}" type="slidenum">
              <a:rPr lang="en-GB" smtClean="0"/>
              <a:t>18</a:t>
            </a:fld>
            <a:endParaRPr lang="en-GB"/>
          </a:p>
        </p:txBody>
      </p:sp>
    </p:spTree>
    <p:extLst>
      <p:ext uri="{BB962C8B-B14F-4D97-AF65-F5344CB8AC3E}">
        <p14:creationId xmlns:p14="http://schemas.microsoft.com/office/powerpoint/2010/main" val="3215885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6F67867A-2962-492F-AB57-6E79CD7C26B3}" type="slidenum">
              <a:rPr lang="en-GB" smtClean="0"/>
              <a:t>20</a:t>
            </a:fld>
            <a:endParaRPr lang="en-GB"/>
          </a:p>
        </p:txBody>
      </p:sp>
    </p:spTree>
    <p:extLst>
      <p:ext uri="{BB962C8B-B14F-4D97-AF65-F5344CB8AC3E}">
        <p14:creationId xmlns:p14="http://schemas.microsoft.com/office/powerpoint/2010/main" val="3944391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6F67867A-2962-492F-AB57-6E79CD7C26B3}" type="slidenum">
              <a:rPr lang="en-GB" smtClean="0"/>
              <a:t>21</a:t>
            </a:fld>
            <a:endParaRPr lang="en-GB"/>
          </a:p>
        </p:txBody>
      </p:sp>
    </p:spTree>
    <p:extLst>
      <p:ext uri="{BB962C8B-B14F-4D97-AF65-F5344CB8AC3E}">
        <p14:creationId xmlns:p14="http://schemas.microsoft.com/office/powerpoint/2010/main" val="3654689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6F67867A-2962-492F-AB57-6E79CD7C26B3}" type="slidenum">
              <a:rPr lang="en-GB" smtClean="0"/>
              <a:t>22</a:t>
            </a:fld>
            <a:endParaRPr lang="en-GB"/>
          </a:p>
        </p:txBody>
      </p:sp>
    </p:spTree>
    <p:extLst>
      <p:ext uri="{BB962C8B-B14F-4D97-AF65-F5344CB8AC3E}">
        <p14:creationId xmlns:p14="http://schemas.microsoft.com/office/powerpoint/2010/main" val="3564748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F67867A-2962-492F-AB57-6E79CD7C26B3}" type="slidenum">
              <a:rPr lang="en-GB" smtClean="0"/>
              <a:t>2</a:t>
            </a:fld>
            <a:endParaRPr lang="en-GB"/>
          </a:p>
        </p:txBody>
      </p:sp>
    </p:spTree>
    <p:extLst>
      <p:ext uri="{BB962C8B-B14F-4D97-AF65-F5344CB8AC3E}">
        <p14:creationId xmlns:p14="http://schemas.microsoft.com/office/powerpoint/2010/main" val="4250324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6F67867A-2962-492F-AB57-6E79CD7C26B3}" type="slidenum">
              <a:rPr lang="en-GB" smtClean="0"/>
              <a:t>23</a:t>
            </a:fld>
            <a:endParaRPr lang="en-GB"/>
          </a:p>
        </p:txBody>
      </p:sp>
    </p:spTree>
    <p:extLst>
      <p:ext uri="{BB962C8B-B14F-4D97-AF65-F5344CB8AC3E}">
        <p14:creationId xmlns:p14="http://schemas.microsoft.com/office/powerpoint/2010/main" val="2784687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6F67867A-2962-492F-AB57-6E79CD7C26B3}" type="slidenum">
              <a:rPr lang="en-GB" smtClean="0"/>
              <a:t>24</a:t>
            </a:fld>
            <a:endParaRPr lang="en-GB"/>
          </a:p>
        </p:txBody>
      </p:sp>
    </p:spTree>
    <p:extLst>
      <p:ext uri="{BB962C8B-B14F-4D97-AF65-F5344CB8AC3E}">
        <p14:creationId xmlns:p14="http://schemas.microsoft.com/office/powerpoint/2010/main" val="971652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6F67867A-2962-492F-AB57-6E79CD7C26B3}" type="slidenum">
              <a:rPr lang="en-GB" smtClean="0"/>
              <a:t>25</a:t>
            </a:fld>
            <a:endParaRPr lang="en-GB"/>
          </a:p>
        </p:txBody>
      </p:sp>
    </p:spTree>
    <p:extLst>
      <p:ext uri="{BB962C8B-B14F-4D97-AF65-F5344CB8AC3E}">
        <p14:creationId xmlns:p14="http://schemas.microsoft.com/office/powerpoint/2010/main" val="3037484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 our first technical development sprint, our goal is to have three systems up and running: Hardware, </a:t>
            </a:r>
          </a:p>
          <a:p>
            <a:r>
              <a:rPr lang="en-GB"/>
              <a:t>Meditation, </a:t>
            </a:r>
          </a:p>
          <a:p>
            <a:r>
              <a:rPr lang="en-GB"/>
              <a:t>and Data Gathering. </a:t>
            </a:r>
          </a:p>
          <a:p>
            <a:endParaRPr lang="en-GB"/>
          </a:p>
          <a:p>
            <a:r>
              <a:rPr lang="en-GB"/>
              <a:t>Our aim is to set up and integrate all necessary hardware with Meditate VR. Once set up, users will be able to enter a meditation session and follow a VR-based meditation plan while their heart rate is logged in real-time. We plan to implement and test these systems by the end of our first technical development sprint, meeting the minimum viable product requirements specified by the client</a:t>
            </a:r>
          </a:p>
        </p:txBody>
      </p:sp>
      <p:sp>
        <p:nvSpPr>
          <p:cNvPr id="4" name="Slide Number Placeholder 3"/>
          <p:cNvSpPr>
            <a:spLocks noGrp="1"/>
          </p:cNvSpPr>
          <p:nvPr>
            <p:ph type="sldNum" sz="quarter" idx="5"/>
          </p:nvPr>
        </p:nvSpPr>
        <p:spPr/>
        <p:txBody>
          <a:bodyPr/>
          <a:lstStyle/>
          <a:p>
            <a:fld id="{6F67867A-2962-492F-AB57-6E79CD7C26B3}" type="slidenum">
              <a:rPr lang="en-GB" smtClean="0"/>
              <a:t>27</a:t>
            </a:fld>
            <a:endParaRPr lang="en-GB"/>
          </a:p>
        </p:txBody>
      </p:sp>
    </p:spTree>
    <p:extLst>
      <p:ext uri="{BB962C8B-B14F-4D97-AF65-F5344CB8AC3E}">
        <p14:creationId xmlns:p14="http://schemas.microsoft.com/office/powerpoint/2010/main" val="3127752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Throughout this project, we will be using the SCRUM methodology to ensure we meet our client's needs and stay adaptable to changing requirements and challenges that arise as we carry out sprints to develop Meditate VR.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6F67867A-2962-492F-AB57-6E79CD7C26B3}" type="slidenum">
              <a:rPr lang="en-GB" smtClean="0"/>
              <a:t>28</a:t>
            </a:fld>
            <a:endParaRPr lang="en-GB"/>
          </a:p>
        </p:txBody>
      </p:sp>
    </p:spTree>
    <p:extLst>
      <p:ext uri="{BB962C8B-B14F-4D97-AF65-F5344CB8AC3E}">
        <p14:creationId xmlns:p14="http://schemas.microsoft.com/office/powerpoint/2010/main" val="3204894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a:solidFill>
                  <a:srgbClr val="161719"/>
                </a:solidFill>
                <a:effectLst/>
                <a:latin typeface="Inter"/>
              </a:rPr>
              <a:t>We are also using Trello to assist us in assigning tasks and ensuring that they are completed efficiently.</a:t>
            </a:r>
            <a:endParaRPr lang="en-GB"/>
          </a:p>
        </p:txBody>
      </p:sp>
      <p:sp>
        <p:nvSpPr>
          <p:cNvPr id="4" name="Slide Number Placeholder 3"/>
          <p:cNvSpPr>
            <a:spLocks noGrp="1"/>
          </p:cNvSpPr>
          <p:nvPr>
            <p:ph type="sldNum" sz="quarter" idx="5"/>
          </p:nvPr>
        </p:nvSpPr>
        <p:spPr/>
        <p:txBody>
          <a:bodyPr/>
          <a:lstStyle/>
          <a:p>
            <a:fld id="{6F67867A-2962-492F-AB57-6E79CD7C26B3}" type="slidenum">
              <a:rPr lang="en-GB" smtClean="0"/>
              <a:t>29</a:t>
            </a:fld>
            <a:endParaRPr lang="en-GB"/>
          </a:p>
        </p:txBody>
      </p:sp>
    </p:spTree>
    <p:extLst>
      <p:ext uri="{BB962C8B-B14F-4D97-AF65-F5344CB8AC3E}">
        <p14:creationId xmlns:p14="http://schemas.microsoft.com/office/powerpoint/2010/main" val="1833077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a:solidFill>
                  <a:srgbClr val="161719"/>
                </a:solidFill>
                <a:effectLst/>
                <a:latin typeface="Inter"/>
              </a:rPr>
              <a:t>Our project will be developed according to the timeline outlined in our Gantt chart which consists of six stages. By the end of the first technical development, we will have implemented the key aspects of our system</a:t>
            </a:r>
            <a:endParaRPr lang="en-GB"/>
          </a:p>
        </p:txBody>
      </p:sp>
      <p:sp>
        <p:nvSpPr>
          <p:cNvPr id="4" name="Slide Number Placeholder 3"/>
          <p:cNvSpPr>
            <a:spLocks noGrp="1"/>
          </p:cNvSpPr>
          <p:nvPr>
            <p:ph type="sldNum" sz="quarter" idx="5"/>
          </p:nvPr>
        </p:nvSpPr>
        <p:spPr/>
        <p:txBody>
          <a:bodyPr/>
          <a:lstStyle/>
          <a:p>
            <a:fld id="{6F67867A-2962-492F-AB57-6E79CD7C26B3}" type="slidenum">
              <a:rPr lang="en-GB" smtClean="0"/>
              <a:t>30</a:t>
            </a:fld>
            <a:endParaRPr lang="en-GB"/>
          </a:p>
        </p:txBody>
      </p:sp>
    </p:spTree>
    <p:extLst>
      <p:ext uri="{BB962C8B-B14F-4D97-AF65-F5344CB8AC3E}">
        <p14:creationId xmlns:p14="http://schemas.microsoft.com/office/powerpoint/2010/main" val="4065974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F67867A-2962-492F-AB57-6E79CD7C26B3}" type="slidenum">
              <a:rPr lang="en-GB" smtClean="0"/>
              <a:t>3</a:t>
            </a:fld>
            <a:endParaRPr lang="en-GB"/>
          </a:p>
        </p:txBody>
      </p:sp>
    </p:spTree>
    <p:extLst>
      <p:ext uri="{BB962C8B-B14F-4D97-AF65-F5344CB8AC3E}">
        <p14:creationId xmlns:p14="http://schemas.microsoft.com/office/powerpoint/2010/main" val="316353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main goals and aims for the project</a:t>
            </a:r>
          </a:p>
          <a:p>
            <a:endParaRPr lang="en-GB"/>
          </a:p>
          <a:p>
            <a:r>
              <a:rPr lang="en-GB"/>
              <a:t>Aims:</a:t>
            </a:r>
          </a:p>
          <a:p>
            <a:endParaRPr lang="en-GB"/>
          </a:p>
          <a:p>
            <a:r>
              <a:rPr lang="en-GB"/>
              <a:t>Groundwork:</a:t>
            </a:r>
          </a:p>
          <a:p>
            <a:r>
              <a:rPr lang="en-GB"/>
              <a:t>Create a solid groundwork that can be used by the client in future. </a:t>
            </a:r>
          </a:p>
          <a:p>
            <a:r>
              <a:rPr lang="en-GB"/>
              <a:t>Even if they decide they do not want to use the unity environments, the groundwork should be good enough to still use. </a:t>
            </a:r>
          </a:p>
          <a:p>
            <a:r>
              <a:rPr lang="en-GB"/>
              <a:t>The underlying system should be reliable and easy to maintain and change for the client.</a:t>
            </a:r>
          </a:p>
          <a:p>
            <a:endParaRPr lang="en-GB"/>
          </a:p>
          <a:p>
            <a:r>
              <a:rPr lang="en-GB"/>
              <a:t>Ease of use:</a:t>
            </a:r>
          </a:p>
          <a:p>
            <a:r>
              <a:rPr lang="en-GB"/>
              <a:t>Everything should be seamless and easy to run.</a:t>
            </a:r>
          </a:p>
          <a:p>
            <a:r>
              <a:rPr lang="en-GB"/>
              <a:t> When we went for a meeting, the client was unable to demonstrate the existing software as it needed a phone and other accounts to run,</a:t>
            </a:r>
          </a:p>
          <a:p>
            <a:r>
              <a:rPr lang="en-GB"/>
              <a:t> our ethos is that it should be able to be easy to set up and run, as a core requirement.</a:t>
            </a:r>
          </a:p>
          <a:p>
            <a:endParaRPr lang="en-GB"/>
          </a:p>
          <a:p>
            <a:r>
              <a:rPr lang="en-GB"/>
              <a:t>Data:</a:t>
            </a:r>
          </a:p>
          <a:p>
            <a:r>
              <a:rPr lang="en-GB"/>
              <a:t>Should produce high quality data that is usable for research.</a:t>
            </a:r>
          </a:p>
          <a:p>
            <a:r>
              <a:rPr lang="en-GB"/>
              <a:t> The software will be used for research, we want to make software so that the data already gathered is high quality and it is easy to add more metrics to be tracked,</a:t>
            </a:r>
          </a:p>
          <a:p>
            <a:r>
              <a:rPr lang="en-GB"/>
              <a:t> even if the client does not use the environments, we create they should still be able to use the data gathering system.</a:t>
            </a:r>
          </a:p>
          <a:p>
            <a:endParaRPr lang="en-GB"/>
          </a:p>
          <a:p>
            <a:r>
              <a:rPr lang="en-GB"/>
              <a:t>Research:</a:t>
            </a:r>
          </a:p>
          <a:p>
            <a:r>
              <a:rPr lang="en-GB"/>
              <a:t>Having read the clients research paper on gamification we have identified multiple elements we intend to implement in our project, </a:t>
            </a:r>
          </a:p>
          <a:p>
            <a:r>
              <a:rPr lang="en-GB"/>
              <a:t>progression and point in the plant growth system </a:t>
            </a:r>
          </a:p>
          <a:p>
            <a:r>
              <a:rPr lang="en-GB"/>
              <a:t>Objectives in the meditation to reach a certain growth level of the plant.</a:t>
            </a:r>
          </a:p>
          <a:p>
            <a:r>
              <a:rPr lang="en-GB"/>
              <a:t>Sensation in the visual and audio guidance along with the VR</a:t>
            </a:r>
          </a:p>
        </p:txBody>
      </p:sp>
      <p:sp>
        <p:nvSpPr>
          <p:cNvPr id="4" name="Slide Number Placeholder 3"/>
          <p:cNvSpPr>
            <a:spLocks noGrp="1"/>
          </p:cNvSpPr>
          <p:nvPr>
            <p:ph type="sldNum" sz="quarter" idx="5"/>
          </p:nvPr>
        </p:nvSpPr>
        <p:spPr/>
        <p:txBody>
          <a:bodyPr/>
          <a:lstStyle/>
          <a:p>
            <a:fld id="{6F67867A-2962-492F-AB57-6E79CD7C26B3}" type="slidenum">
              <a:rPr lang="en-GB" smtClean="0"/>
              <a:t>4</a:t>
            </a:fld>
            <a:endParaRPr lang="en-GB"/>
          </a:p>
        </p:txBody>
      </p:sp>
    </p:spTree>
    <p:extLst>
      <p:ext uri="{BB962C8B-B14F-4D97-AF65-F5344CB8AC3E}">
        <p14:creationId xmlns:p14="http://schemas.microsoft.com/office/powerpoint/2010/main" val="3801744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main goals and aims for the project</a:t>
            </a:r>
          </a:p>
          <a:p>
            <a:endParaRPr lang="en-GB"/>
          </a:p>
          <a:p>
            <a:r>
              <a:rPr lang="en-GB"/>
              <a:t>Aims:</a:t>
            </a:r>
          </a:p>
          <a:p>
            <a:endParaRPr lang="en-GB"/>
          </a:p>
          <a:p>
            <a:r>
              <a:rPr lang="en-GB"/>
              <a:t>Groundwork:</a:t>
            </a:r>
          </a:p>
          <a:p>
            <a:r>
              <a:rPr lang="en-GB"/>
              <a:t>Create a solid groundwork that can be used by the client in future. </a:t>
            </a:r>
          </a:p>
          <a:p>
            <a:r>
              <a:rPr lang="en-GB"/>
              <a:t>Even if they decide they do not want to use the unity environments, the groundwork should be good enough to still use. </a:t>
            </a:r>
          </a:p>
          <a:p>
            <a:r>
              <a:rPr lang="en-GB"/>
              <a:t>The underlying system should be reliable and easy to maintain and change for the client.</a:t>
            </a:r>
          </a:p>
          <a:p>
            <a:endParaRPr lang="en-GB"/>
          </a:p>
          <a:p>
            <a:r>
              <a:rPr lang="en-GB"/>
              <a:t>Ease of use:</a:t>
            </a:r>
          </a:p>
          <a:p>
            <a:r>
              <a:rPr lang="en-GB"/>
              <a:t>Everything should be seamless and easy to run.</a:t>
            </a:r>
          </a:p>
          <a:p>
            <a:r>
              <a:rPr lang="en-GB"/>
              <a:t> When we went for a meeting, the client was unable to demonstrate the existing software as it needed a phone and other accounts to run,</a:t>
            </a:r>
          </a:p>
          <a:p>
            <a:r>
              <a:rPr lang="en-GB"/>
              <a:t> our ethos is that it should be able to be easy to set up and run, as a core requirement.</a:t>
            </a:r>
          </a:p>
          <a:p>
            <a:endParaRPr lang="en-GB"/>
          </a:p>
          <a:p>
            <a:r>
              <a:rPr lang="en-GB"/>
              <a:t>Data:</a:t>
            </a:r>
          </a:p>
          <a:p>
            <a:r>
              <a:rPr lang="en-GB"/>
              <a:t>Should produce high quality data that is usable for research.</a:t>
            </a:r>
          </a:p>
          <a:p>
            <a:r>
              <a:rPr lang="en-GB"/>
              <a:t> The software will be used for research, we want to make software so that the data already gathered is high quality and it is easy to add more metrics to be tracked,</a:t>
            </a:r>
          </a:p>
          <a:p>
            <a:r>
              <a:rPr lang="en-GB"/>
              <a:t> even if the client does not use the environments, we create they should still be able to use the data gathering system.</a:t>
            </a:r>
          </a:p>
          <a:p>
            <a:endParaRPr lang="en-GB"/>
          </a:p>
          <a:p>
            <a:r>
              <a:rPr lang="en-GB"/>
              <a:t>Research:</a:t>
            </a:r>
          </a:p>
          <a:p>
            <a:r>
              <a:rPr lang="en-GB"/>
              <a:t>Having read the clients research paper on gamification we have identified multiple elements we intend to implement in our project, </a:t>
            </a:r>
          </a:p>
          <a:p>
            <a:r>
              <a:rPr lang="en-GB"/>
              <a:t>progression and point in the plant growth system </a:t>
            </a:r>
          </a:p>
          <a:p>
            <a:r>
              <a:rPr lang="en-GB"/>
              <a:t>Objectives in the meditation to reach a certain growth level of the plant.</a:t>
            </a:r>
          </a:p>
          <a:p>
            <a:r>
              <a:rPr lang="en-GB"/>
              <a:t>Sensation in the visual and audio guidance along with the VR</a:t>
            </a:r>
          </a:p>
        </p:txBody>
      </p:sp>
      <p:sp>
        <p:nvSpPr>
          <p:cNvPr id="4" name="Slide Number Placeholder 3"/>
          <p:cNvSpPr>
            <a:spLocks noGrp="1"/>
          </p:cNvSpPr>
          <p:nvPr>
            <p:ph type="sldNum" sz="quarter" idx="5"/>
          </p:nvPr>
        </p:nvSpPr>
        <p:spPr/>
        <p:txBody>
          <a:bodyPr/>
          <a:lstStyle/>
          <a:p>
            <a:fld id="{6F67867A-2962-492F-AB57-6E79CD7C26B3}" type="slidenum">
              <a:rPr lang="en-GB" smtClean="0"/>
              <a:t>5</a:t>
            </a:fld>
            <a:endParaRPr lang="en-GB"/>
          </a:p>
        </p:txBody>
      </p:sp>
    </p:spTree>
    <p:extLst>
      <p:ext uri="{BB962C8B-B14F-4D97-AF65-F5344CB8AC3E}">
        <p14:creationId xmlns:p14="http://schemas.microsoft.com/office/powerpoint/2010/main" val="2494112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proposed solution to fulfil the clients requirements is a VR Meditation game:</a:t>
            </a:r>
          </a:p>
          <a:p>
            <a:endParaRPr lang="en-GB" dirty="0"/>
          </a:p>
          <a:p>
            <a:r>
              <a:rPr lang="en-GB" dirty="0"/>
              <a:t>It will have multiple meditation environments that the researcher can configure and select.</a:t>
            </a:r>
          </a:p>
          <a:p>
            <a:endParaRPr lang="en-GB" dirty="0"/>
          </a:p>
          <a:p>
            <a:r>
              <a:rPr lang="en-GB" dirty="0"/>
              <a:t>A plant growing in front of the user to give visual feedback on the quality of their mediation.</a:t>
            </a:r>
          </a:p>
          <a:p>
            <a:endParaRPr lang="en-GB" dirty="0"/>
          </a:p>
          <a:p>
            <a:r>
              <a:rPr lang="en-GB" dirty="0"/>
              <a:t>Visual and audio guidance to help the user to meditate well.</a:t>
            </a:r>
          </a:p>
          <a:p>
            <a:endParaRPr lang="en-GB" dirty="0"/>
          </a:p>
          <a:p>
            <a:r>
              <a:rPr lang="en-GB" dirty="0"/>
              <a:t>The ability for the researcher to configure the meditation parameters so that they can test the effectiveness of different parts of the software</a:t>
            </a:r>
          </a:p>
          <a:p>
            <a:endParaRPr lang="en-GB" dirty="0"/>
          </a:p>
          <a:p>
            <a:r>
              <a:rPr lang="en-GB" dirty="0"/>
              <a:t>A comprehensive data gathering system to gather and store research data</a:t>
            </a:r>
          </a:p>
        </p:txBody>
      </p:sp>
      <p:sp>
        <p:nvSpPr>
          <p:cNvPr id="4" name="Slide Number Placeholder 3"/>
          <p:cNvSpPr>
            <a:spLocks noGrp="1"/>
          </p:cNvSpPr>
          <p:nvPr>
            <p:ph type="sldNum" sz="quarter" idx="5"/>
          </p:nvPr>
        </p:nvSpPr>
        <p:spPr/>
        <p:txBody>
          <a:bodyPr/>
          <a:lstStyle/>
          <a:p>
            <a:fld id="{6F67867A-2962-492F-AB57-6E79CD7C26B3}" type="slidenum">
              <a:rPr lang="en-GB" smtClean="0"/>
              <a:t>6</a:t>
            </a:fld>
            <a:endParaRPr lang="en-GB"/>
          </a:p>
        </p:txBody>
      </p:sp>
    </p:spTree>
    <p:extLst>
      <p:ext uri="{BB962C8B-B14F-4D97-AF65-F5344CB8AC3E}">
        <p14:creationId xmlns:p14="http://schemas.microsoft.com/office/powerpoint/2010/main" val="2369169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proposed UML diagram for how the system will work with the researcher configuring the game and then running it for the student who is wearing a biometrics tracker which will send data to the game which will then change the flower to reflect the changes in relaxation and store data to a database.</a:t>
            </a:r>
          </a:p>
        </p:txBody>
      </p:sp>
      <p:sp>
        <p:nvSpPr>
          <p:cNvPr id="4" name="Slide Number Placeholder 3"/>
          <p:cNvSpPr>
            <a:spLocks noGrp="1"/>
          </p:cNvSpPr>
          <p:nvPr>
            <p:ph type="sldNum" sz="quarter" idx="5"/>
          </p:nvPr>
        </p:nvSpPr>
        <p:spPr/>
        <p:txBody>
          <a:bodyPr/>
          <a:lstStyle/>
          <a:p>
            <a:fld id="{6F67867A-2962-492F-AB57-6E79CD7C26B3}" type="slidenum">
              <a:rPr lang="en-GB" smtClean="0"/>
              <a:t>7</a:t>
            </a:fld>
            <a:endParaRPr lang="en-GB"/>
          </a:p>
        </p:txBody>
      </p:sp>
    </p:spTree>
    <p:extLst>
      <p:ext uri="{BB962C8B-B14F-4D97-AF65-F5344CB8AC3E}">
        <p14:creationId xmlns:p14="http://schemas.microsoft.com/office/powerpoint/2010/main" val="527932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main goals and aims for the project</a:t>
            </a:r>
          </a:p>
          <a:p>
            <a:endParaRPr lang="en-GB" dirty="0"/>
          </a:p>
          <a:p>
            <a:r>
              <a:rPr lang="en-GB" dirty="0"/>
              <a:t>Groundwork:</a:t>
            </a:r>
          </a:p>
          <a:p>
            <a:r>
              <a:rPr lang="en-GB" dirty="0"/>
              <a:t>We want to Create a reliable underlying system so that the software is robust and maintainable for the client</a:t>
            </a:r>
          </a:p>
          <a:p>
            <a:endParaRPr lang="en-GB" dirty="0"/>
          </a:p>
          <a:p>
            <a:r>
              <a:rPr lang="en-GB" dirty="0"/>
              <a:t>Ease of use:</a:t>
            </a:r>
          </a:p>
          <a:p>
            <a:r>
              <a:rPr lang="en-GB" dirty="0"/>
              <a:t>We believe The software should be seamless, easy to run and require minimal setup or equipment</a:t>
            </a:r>
          </a:p>
          <a:p>
            <a:endParaRPr lang="en-GB" dirty="0"/>
          </a:p>
          <a:p>
            <a:r>
              <a:rPr lang="en-GB" dirty="0"/>
              <a:t>Data:</a:t>
            </a:r>
          </a:p>
          <a:p>
            <a:r>
              <a:rPr lang="en-GB" dirty="0"/>
              <a:t>We would like to produce high quality data that is usable for research and follows GDPR and data gathering standards.</a:t>
            </a:r>
          </a:p>
          <a:p>
            <a:endParaRPr lang="en-GB" dirty="0"/>
          </a:p>
          <a:p>
            <a:r>
              <a:rPr lang="en-GB" dirty="0"/>
              <a:t>Research:</a:t>
            </a:r>
          </a:p>
          <a:p>
            <a:r>
              <a:rPr lang="en-GB" dirty="0"/>
              <a:t>We will try to apply as many gamification elements from the client’s research as possible – we have outlined progression, point, objectives (plant growth) and sensation audio and </a:t>
            </a:r>
            <a:r>
              <a:rPr lang="en-GB" dirty="0" err="1"/>
              <a:t>vr</a:t>
            </a:r>
            <a:endParaRPr lang="en-GB" dirty="0"/>
          </a:p>
        </p:txBody>
      </p:sp>
      <p:sp>
        <p:nvSpPr>
          <p:cNvPr id="4" name="Slide Number Placeholder 3"/>
          <p:cNvSpPr>
            <a:spLocks noGrp="1"/>
          </p:cNvSpPr>
          <p:nvPr>
            <p:ph type="sldNum" sz="quarter" idx="5"/>
          </p:nvPr>
        </p:nvSpPr>
        <p:spPr/>
        <p:txBody>
          <a:bodyPr/>
          <a:lstStyle/>
          <a:p>
            <a:fld id="{6F67867A-2962-492F-AB57-6E79CD7C26B3}" type="slidenum">
              <a:rPr lang="en-GB" smtClean="0"/>
              <a:t>8</a:t>
            </a:fld>
            <a:endParaRPr lang="en-GB"/>
          </a:p>
        </p:txBody>
      </p:sp>
    </p:spTree>
    <p:extLst>
      <p:ext uri="{BB962C8B-B14F-4D97-AF65-F5344CB8AC3E}">
        <p14:creationId xmlns:p14="http://schemas.microsoft.com/office/powerpoint/2010/main" val="1764681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aspects we feel will be important while developing the software are:</a:t>
            </a:r>
          </a:p>
          <a:p>
            <a:endParaRPr lang="en-GB" dirty="0"/>
          </a:p>
          <a:p>
            <a:r>
              <a:rPr lang="en-GB" dirty="0"/>
              <a:t>1. </a:t>
            </a:r>
            <a:r>
              <a:rPr lang="en-GB" b="0" i="0" dirty="0">
                <a:solidFill>
                  <a:srgbClr val="ECECF1"/>
                </a:solidFill>
                <a:effectLst/>
                <a:latin typeface="Söhne"/>
              </a:rPr>
              <a:t>Essential Components for the software</a:t>
            </a:r>
            <a:r>
              <a:rPr lang="en-GB" dirty="0"/>
              <a:t>:</a:t>
            </a:r>
          </a:p>
          <a:p>
            <a:r>
              <a:rPr lang="en-GB" dirty="0"/>
              <a:t>Biometrics system</a:t>
            </a:r>
          </a:p>
          <a:p>
            <a:r>
              <a:rPr lang="en-GB" dirty="0"/>
              <a:t>Plant growth</a:t>
            </a:r>
          </a:p>
          <a:p>
            <a:r>
              <a:rPr lang="en-GB" dirty="0"/>
              <a:t>Mediation environments</a:t>
            </a:r>
          </a:p>
          <a:p>
            <a:r>
              <a:rPr lang="en-GB" dirty="0"/>
              <a:t>Researcher configuration</a:t>
            </a:r>
          </a:p>
          <a:p>
            <a:r>
              <a:rPr lang="en-GB" dirty="0"/>
              <a:t>User telemetry</a:t>
            </a:r>
          </a:p>
          <a:p>
            <a:endParaRPr lang="en-GB" dirty="0"/>
          </a:p>
          <a:p>
            <a:r>
              <a:rPr lang="en-GB" dirty="0"/>
              <a:t>2. Tech Stack:</a:t>
            </a:r>
          </a:p>
          <a:p>
            <a:r>
              <a:rPr lang="en-GB" dirty="0"/>
              <a:t>Fitbit API or </a:t>
            </a:r>
            <a:r>
              <a:rPr lang="en-GB" dirty="0" err="1"/>
              <a:t>openBCI</a:t>
            </a:r>
            <a:r>
              <a:rPr lang="en-GB" dirty="0"/>
              <a:t> for biometrics</a:t>
            </a:r>
          </a:p>
          <a:p>
            <a:r>
              <a:rPr lang="en-GB" dirty="0"/>
              <a:t>Unity and blender for game development</a:t>
            </a:r>
          </a:p>
          <a:p>
            <a:r>
              <a:rPr lang="en-GB" dirty="0"/>
              <a:t>GitHub for Version control and collaboration</a:t>
            </a:r>
          </a:p>
          <a:p>
            <a:endParaRPr lang="en-GB" dirty="0"/>
          </a:p>
          <a:p>
            <a:r>
              <a:rPr lang="en-GB" dirty="0"/>
              <a:t>4. One of the most important aspects will be security:</a:t>
            </a:r>
          </a:p>
          <a:p>
            <a:r>
              <a:rPr lang="en-GB" dirty="0"/>
              <a:t>Making sure our software sticks to GDPR standards to avoid storing data that is identifying </a:t>
            </a:r>
          </a:p>
          <a:p>
            <a:r>
              <a:rPr lang="en-GB" dirty="0"/>
              <a:t>As well as giving the user informed consent as to what data is stored and how its used.</a:t>
            </a:r>
          </a:p>
          <a:p>
            <a:endParaRPr lang="en-GB" dirty="0"/>
          </a:p>
          <a:p>
            <a:r>
              <a:rPr lang="en-GB" dirty="0"/>
              <a:t>5. There are many standards we will have to consider</a:t>
            </a:r>
          </a:p>
          <a:p>
            <a:r>
              <a:rPr lang="en-GB" dirty="0"/>
              <a:t>The software will adhere to data storage standards, </a:t>
            </a:r>
          </a:p>
          <a:p>
            <a:r>
              <a:rPr lang="en-GB" dirty="0"/>
              <a:t>Store standard metrics for meditation research, </a:t>
            </a:r>
          </a:p>
          <a:p>
            <a:r>
              <a:rPr lang="en-GB" dirty="0"/>
              <a:t>industry standards for biometrics tracking, </a:t>
            </a:r>
          </a:p>
          <a:p>
            <a:r>
              <a:rPr lang="en-GB" dirty="0"/>
              <a:t>Unity and oculus quest standards for the game.</a:t>
            </a:r>
          </a:p>
          <a:p>
            <a:endParaRPr lang="en-GB" dirty="0"/>
          </a:p>
          <a:p>
            <a:r>
              <a:rPr lang="en-GB" dirty="0"/>
              <a:t>3. UX Design will be important:</a:t>
            </a:r>
          </a:p>
          <a:p>
            <a:r>
              <a:rPr lang="en-GB" dirty="0"/>
              <a:t>We want a clean user interface that is not overwhelming for the user to enhance the mediation experience.</a:t>
            </a:r>
          </a:p>
          <a:p>
            <a:endParaRPr lang="en-GB" dirty="0"/>
          </a:p>
          <a:p>
            <a:r>
              <a:rPr lang="en-GB" dirty="0"/>
              <a:t>6. Collaboration with Clients:</a:t>
            </a:r>
          </a:p>
          <a:p>
            <a:r>
              <a:rPr lang="en-GB" dirty="0"/>
              <a:t>Regular email communication along with regular demonstrations of prototypes to make sure the project aligns with client expectations.</a:t>
            </a:r>
          </a:p>
          <a:p>
            <a:endParaRPr lang="en-GB" dirty="0"/>
          </a:p>
        </p:txBody>
      </p:sp>
      <p:sp>
        <p:nvSpPr>
          <p:cNvPr id="4" name="Slide Number Placeholder 3"/>
          <p:cNvSpPr>
            <a:spLocks noGrp="1"/>
          </p:cNvSpPr>
          <p:nvPr>
            <p:ph type="sldNum" sz="quarter" idx="5"/>
          </p:nvPr>
        </p:nvSpPr>
        <p:spPr/>
        <p:txBody>
          <a:bodyPr/>
          <a:lstStyle/>
          <a:p>
            <a:fld id="{6F67867A-2962-492F-AB57-6E79CD7C26B3}" type="slidenum">
              <a:rPr lang="en-GB" smtClean="0"/>
              <a:t>9</a:t>
            </a:fld>
            <a:endParaRPr lang="en-GB"/>
          </a:p>
        </p:txBody>
      </p:sp>
    </p:spTree>
    <p:extLst>
      <p:ext uri="{BB962C8B-B14F-4D97-AF65-F5344CB8AC3E}">
        <p14:creationId xmlns:p14="http://schemas.microsoft.com/office/powerpoint/2010/main" val="94159336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CD62893D-7033-4310-99C4-28D32D6BBB3B}" type="datetimeFigureOut">
              <a:rPr lang="en-GB" smtClean="0"/>
              <a:t>05/12/2023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22E2D34-DC68-42DC-A976-4684B34251E7}" type="slidenum">
              <a:rPr lang="en-GB" smtClean="0"/>
              <a:t>‹#›</a:t>
            </a:fld>
            <a:endParaRPr lang="en-GB"/>
          </a:p>
        </p:txBody>
      </p:sp>
    </p:spTree>
    <p:extLst>
      <p:ext uri="{BB962C8B-B14F-4D97-AF65-F5344CB8AC3E}">
        <p14:creationId xmlns:p14="http://schemas.microsoft.com/office/powerpoint/2010/main" val="748445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62893D-7033-4310-99C4-28D32D6BBB3B}" type="datetimeFigureOut">
              <a:rPr lang="en-GB" smtClean="0"/>
              <a:t>05/12/2023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2E2D34-DC68-42DC-A976-4684B34251E7}" type="slidenum">
              <a:rPr lang="en-GB" smtClean="0"/>
              <a:t>‹#›</a:t>
            </a:fld>
            <a:endParaRPr lang="en-GB"/>
          </a:p>
        </p:txBody>
      </p:sp>
    </p:spTree>
    <p:extLst>
      <p:ext uri="{BB962C8B-B14F-4D97-AF65-F5344CB8AC3E}">
        <p14:creationId xmlns:p14="http://schemas.microsoft.com/office/powerpoint/2010/main" val="1677807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62893D-7033-4310-99C4-28D32D6BBB3B}" type="datetimeFigureOut">
              <a:rPr lang="en-GB" smtClean="0"/>
              <a:t>05/12/2023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2E2D34-DC68-42DC-A976-4684B34251E7}" type="slidenum">
              <a:rPr lang="en-GB" smtClean="0"/>
              <a:t>‹#›</a:t>
            </a:fld>
            <a:endParaRPr lang="en-GB"/>
          </a:p>
        </p:txBody>
      </p:sp>
    </p:spTree>
    <p:extLst>
      <p:ext uri="{BB962C8B-B14F-4D97-AF65-F5344CB8AC3E}">
        <p14:creationId xmlns:p14="http://schemas.microsoft.com/office/powerpoint/2010/main" val="2621828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62893D-7033-4310-99C4-28D32D6BBB3B}" type="datetimeFigureOut">
              <a:rPr lang="en-GB" smtClean="0"/>
              <a:t>05/12/2023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2E2D34-DC68-42DC-A976-4684B34251E7}" type="slidenum">
              <a:rPr lang="en-GB" smtClean="0"/>
              <a:t>‹#›</a:t>
            </a:fld>
            <a:endParaRPr lang="en-GB"/>
          </a:p>
        </p:txBody>
      </p:sp>
    </p:spTree>
    <p:extLst>
      <p:ext uri="{BB962C8B-B14F-4D97-AF65-F5344CB8AC3E}">
        <p14:creationId xmlns:p14="http://schemas.microsoft.com/office/powerpoint/2010/main" val="222548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D62893D-7033-4310-99C4-28D32D6BBB3B}" type="datetimeFigureOut">
              <a:rPr lang="en-GB" smtClean="0"/>
              <a:t>05/12/2023</a:t>
            </a:fld>
            <a:endParaRPr lang="en-GB"/>
          </a:p>
        </p:txBody>
      </p:sp>
      <p:sp>
        <p:nvSpPr>
          <p:cNvPr id="5" name="Footer Placeholder 4"/>
          <p:cNvSpPr>
            <a:spLocks noGrp="1"/>
          </p:cNvSpPr>
          <p:nvPr>
            <p:ph type="ftr" sz="quarter" idx="11"/>
          </p:nvPr>
        </p:nvSpPr>
        <p:spPr>
          <a:xfrm>
            <a:off x="2182708" y="6272784"/>
            <a:ext cx="6327648" cy="365125"/>
          </a:xfrm>
        </p:spPr>
        <p:txBody>
          <a:bodyPr/>
          <a:lstStyle/>
          <a:p>
            <a:endParaRPr lang="en-GB"/>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22E2D34-DC68-42DC-A976-4684B34251E7}" type="slidenum">
              <a:rPr lang="en-GB" smtClean="0"/>
              <a:t>‹#›</a:t>
            </a:fld>
            <a:endParaRPr lang="en-GB"/>
          </a:p>
        </p:txBody>
      </p:sp>
    </p:spTree>
    <p:extLst>
      <p:ext uri="{BB962C8B-B14F-4D97-AF65-F5344CB8AC3E}">
        <p14:creationId xmlns:p14="http://schemas.microsoft.com/office/powerpoint/2010/main" val="208669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62893D-7033-4310-99C4-28D32D6BBB3B}" type="datetimeFigureOut">
              <a:rPr lang="en-GB" smtClean="0"/>
              <a:t>05/12/2023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2E2D34-DC68-42DC-A976-4684B34251E7}" type="slidenum">
              <a:rPr lang="en-GB" smtClean="0"/>
              <a:t>‹#›</a:t>
            </a:fld>
            <a:endParaRPr lang="en-GB"/>
          </a:p>
        </p:txBody>
      </p:sp>
    </p:spTree>
    <p:extLst>
      <p:ext uri="{BB962C8B-B14F-4D97-AF65-F5344CB8AC3E}">
        <p14:creationId xmlns:p14="http://schemas.microsoft.com/office/powerpoint/2010/main" val="3979063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62893D-7033-4310-99C4-28D32D6BBB3B}" type="datetimeFigureOut">
              <a:rPr lang="en-GB" smtClean="0"/>
              <a:t>05/12/2023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22E2D34-DC68-42DC-A976-4684B34251E7}" type="slidenum">
              <a:rPr lang="en-GB" smtClean="0"/>
              <a:t>‹#›</a:t>
            </a:fld>
            <a:endParaRPr lang="en-GB"/>
          </a:p>
        </p:txBody>
      </p:sp>
    </p:spTree>
    <p:extLst>
      <p:ext uri="{BB962C8B-B14F-4D97-AF65-F5344CB8AC3E}">
        <p14:creationId xmlns:p14="http://schemas.microsoft.com/office/powerpoint/2010/main" val="2545251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62893D-7033-4310-99C4-28D32D6BBB3B}" type="datetimeFigureOut">
              <a:rPr lang="en-GB" smtClean="0"/>
              <a:t>05/12/2023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22E2D34-DC68-42DC-A976-4684B34251E7}" type="slidenum">
              <a:rPr lang="en-GB" smtClean="0"/>
              <a:t>‹#›</a:t>
            </a:fld>
            <a:endParaRPr lang="en-GB"/>
          </a:p>
        </p:txBody>
      </p:sp>
    </p:spTree>
    <p:extLst>
      <p:ext uri="{BB962C8B-B14F-4D97-AF65-F5344CB8AC3E}">
        <p14:creationId xmlns:p14="http://schemas.microsoft.com/office/powerpoint/2010/main" val="354359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2893D-7033-4310-99C4-28D32D6BBB3B}" type="datetimeFigureOut">
              <a:rPr lang="en-GB" smtClean="0"/>
              <a:t>05/12/2023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22E2D34-DC68-42DC-A976-4684B34251E7}" type="slidenum">
              <a:rPr lang="en-GB" smtClean="0"/>
              <a:t>‹#›</a:t>
            </a:fld>
            <a:endParaRPr lang="en-GB"/>
          </a:p>
        </p:txBody>
      </p:sp>
    </p:spTree>
    <p:extLst>
      <p:ext uri="{BB962C8B-B14F-4D97-AF65-F5344CB8AC3E}">
        <p14:creationId xmlns:p14="http://schemas.microsoft.com/office/powerpoint/2010/main" val="3989246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2893D-7033-4310-99C4-28D32D6BBB3B}" type="datetimeFigureOut">
              <a:rPr lang="en-GB" smtClean="0"/>
              <a:t>05/12/2023</a:t>
            </a:fld>
            <a:endParaRPr lang="en-GB"/>
          </a:p>
        </p:txBody>
      </p:sp>
      <p:sp>
        <p:nvSpPr>
          <p:cNvPr id="6" name="Footer Placeholder 5"/>
          <p:cNvSpPr>
            <a:spLocks noGrp="1"/>
          </p:cNvSpPr>
          <p:nvPr>
            <p:ph type="ftr" sz="quarter" idx="11"/>
          </p:nvPr>
        </p:nvSpPr>
        <p:spPr/>
        <p:txBody>
          <a:bodyPr/>
          <a:lstStyle/>
          <a:p>
            <a:endParaRPr lang="en-GB"/>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22E2D34-DC68-42DC-A976-4684B34251E7}" type="slidenum">
              <a:rPr lang="en-GB" smtClean="0"/>
              <a:t>‹#›</a:t>
            </a:fld>
            <a:endParaRPr lang="en-GB"/>
          </a:p>
        </p:txBody>
      </p:sp>
    </p:spTree>
    <p:extLst>
      <p:ext uri="{BB962C8B-B14F-4D97-AF65-F5344CB8AC3E}">
        <p14:creationId xmlns:p14="http://schemas.microsoft.com/office/powerpoint/2010/main" val="1232035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2893D-7033-4310-99C4-28D32D6BBB3B}" type="datetimeFigureOut">
              <a:rPr lang="en-GB" smtClean="0"/>
              <a:t>05/12/2023</a:t>
            </a:fld>
            <a:endParaRPr lang="en-GB"/>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22E2D34-DC68-42DC-A976-4684B34251E7}" type="slidenum">
              <a:rPr lang="en-GB" smtClean="0"/>
              <a:t>‹#›</a:t>
            </a:fld>
            <a:endParaRPr lang="en-GB"/>
          </a:p>
        </p:txBody>
      </p:sp>
    </p:spTree>
    <p:extLst>
      <p:ext uri="{BB962C8B-B14F-4D97-AF65-F5344CB8AC3E}">
        <p14:creationId xmlns:p14="http://schemas.microsoft.com/office/powerpoint/2010/main" val="1234039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D62893D-7033-4310-99C4-28D32D6BBB3B}" type="datetimeFigureOut">
              <a:rPr lang="en-GB" smtClean="0"/>
              <a:t>05/12/2023</a:t>
            </a:fld>
            <a:endParaRPr lang="en-GB"/>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GB"/>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22E2D34-DC68-42DC-A976-4684B34251E7}" type="slidenum">
              <a:rPr lang="en-GB" smtClean="0"/>
              <a:t>‹#›</a:t>
            </a:fld>
            <a:endParaRPr lang="en-GB"/>
          </a:p>
        </p:txBody>
      </p:sp>
    </p:spTree>
    <p:extLst>
      <p:ext uri="{BB962C8B-B14F-4D97-AF65-F5344CB8AC3E}">
        <p14:creationId xmlns:p14="http://schemas.microsoft.com/office/powerpoint/2010/main" val="15585386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2.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7.png"/><Relationship Id="rId5" Type="http://schemas.microsoft.com/office/2018/10/relationships/comments" Target="../comments/modernComment_100_D1F83068.xml"/><Relationship Id="rId10" Type="http://schemas.openxmlformats.org/officeDocument/2006/relationships/image" Target="../media/image6.sv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video" Target="../media/media10.mp4"/><Relationship Id="rId7" Type="http://schemas.openxmlformats.org/officeDocument/2006/relationships/image" Target="../media/image4.png"/><Relationship Id="rId2" Type="http://schemas.microsoft.com/office/2007/relationships/media" Target="../media/media10.mp4"/><Relationship Id="rId1" Type="http://schemas.openxmlformats.org/officeDocument/2006/relationships/tags" Target="../tags/tag6.xml"/><Relationship Id="rId6" Type="http://schemas.microsoft.com/office/2018/10/relationships/comments" Target="../comments/modernComment_108_9DD2C9FB.xml"/><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1.jpeg"/><Relationship Id="rId3" Type="http://schemas.microsoft.com/office/2018/10/relationships/comments" Target="../comments/modernComment_102_82CBDDF0.xml"/><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2.wdp"/><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microsoft.com/office/2018/10/relationships/comments" Target="../comments/modernComment_10E_5C9CF8F8.xml"/><Relationship Id="rId7" Type="http://schemas.microsoft.com/office/2007/relationships/hdphoto" Target="../media/hdphoto1.wdp"/><Relationship Id="rId12"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diagramColors" Target="../diagrams/colors2.xml"/><Relationship Id="rId5" Type="http://schemas.microsoft.com/office/2007/relationships/hdphoto" Target="../media/hdphoto2.wdp"/><Relationship Id="rId10" Type="http://schemas.openxmlformats.org/officeDocument/2006/relationships/diagramQuickStyle" Target="../diagrams/quickStyle2.xml"/><Relationship Id="rId4" Type="http://schemas.openxmlformats.org/officeDocument/2006/relationships/image" Target="../media/image4.png"/><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2.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2.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png"/><Relationship Id="rId7" Type="http://schemas.openxmlformats.org/officeDocument/2006/relationships/image" Target="../media/image63.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2.png"/><Relationship Id="rId10" Type="http://schemas.openxmlformats.org/officeDocument/2006/relationships/image" Target="../media/image66.png"/><Relationship Id="rId4" Type="http://schemas.microsoft.com/office/2007/relationships/hdphoto" Target="../media/hdphoto2.wdp"/><Relationship Id="rId9" Type="http://schemas.openxmlformats.org/officeDocument/2006/relationships/image" Target="../media/image65.sv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microsoft.com/office/2018/10/relationships/comments" Target="../comments/modernComment_107_2CE2D678.xml"/><Relationship Id="rId4" Type="http://schemas.openxmlformats.org/officeDocument/2006/relationships/notesSlide" Target="../notesSlides/notesSlide2.xm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png"/><Relationship Id="rId7" Type="http://schemas.openxmlformats.org/officeDocument/2006/relationships/image" Target="../media/image63.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2.png"/><Relationship Id="rId10" Type="http://schemas.openxmlformats.org/officeDocument/2006/relationships/image" Target="../media/image66.png"/><Relationship Id="rId4" Type="http://schemas.microsoft.com/office/2007/relationships/hdphoto" Target="../media/hdphoto2.wdp"/><Relationship Id="rId9" Type="http://schemas.openxmlformats.org/officeDocument/2006/relationships/image" Target="../media/image65.svg"/></Relationships>
</file>

<file path=ppt/slides/_rels/slide21.xml.rels><?xml version="1.0" encoding="UTF-8" standalone="yes"?>
<Relationships xmlns="http://schemas.openxmlformats.org/package/2006/relationships"><Relationship Id="rId8" Type="http://schemas.openxmlformats.org/officeDocument/2006/relationships/image" Target="../media/image70.svg"/><Relationship Id="rId3" Type="http://schemas.microsoft.com/office/2018/10/relationships/comments" Target="../comments/modernComment_110_15245054.xml"/><Relationship Id="rId7"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11F_A7057DD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png"/><Relationship Id="rId7" Type="http://schemas.openxmlformats.org/officeDocument/2006/relationships/image" Target="../media/image21.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70.svg"/><Relationship Id="rId5" Type="http://schemas.openxmlformats.org/officeDocument/2006/relationships/image" Target="../media/image2.png"/><Relationship Id="rId10" Type="http://schemas.openxmlformats.org/officeDocument/2006/relationships/image" Target="../media/image69.png"/><Relationship Id="rId4" Type="http://schemas.microsoft.com/office/2007/relationships/hdphoto" Target="../media/hdphoto2.wdp"/><Relationship Id="rId9" Type="http://schemas.openxmlformats.org/officeDocument/2006/relationships/image" Target="../media/image72.svg"/></Relationships>
</file>

<file path=ppt/slides/_rels/slide24.xml.rels><?xml version="1.0" encoding="UTF-8" standalone="yes"?>
<Relationships xmlns="http://schemas.openxmlformats.org/package/2006/relationships"><Relationship Id="rId8" Type="http://schemas.openxmlformats.org/officeDocument/2006/relationships/chart" Target="../charts/chart2.xml"/><Relationship Id="rId3" Type="http://schemas.microsoft.com/office/2018/10/relationships/comments" Target="../comments/modernComment_122_EAB242B8.xml"/><Relationship Id="rId7"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0.svg"/><Relationship Id="rId3" Type="http://schemas.openxmlformats.org/officeDocument/2006/relationships/image" Target="../media/image4.png"/><Relationship Id="rId7" Type="http://schemas.openxmlformats.org/officeDocument/2006/relationships/image" Target="../media/image21.svg"/><Relationship Id="rId12"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72.svg"/><Relationship Id="rId5" Type="http://schemas.openxmlformats.org/officeDocument/2006/relationships/image" Target="../media/image2.png"/><Relationship Id="rId10" Type="http://schemas.openxmlformats.org/officeDocument/2006/relationships/image" Target="../media/image71.png"/><Relationship Id="rId4" Type="http://schemas.microsoft.com/office/2007/relationships/hdphoto" Target="../media/hdphoto2.wdp"/><Relationship Id="rId9" Type="http://schemas.openxmlformats.org/officeDocument/2006/relationships/image" Target="../media/image74.sv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75.jpeg"/><Relationship Id="rId2" Type="http://schemas.microsoft.com/office/2018/10/relationships/comments" Target="../comments/modernComment_103_3A89D2B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77.svg"/><Relationship Id="rId4" Type="http://schemas.microsoft.com/office/2007/relationships/hdphoto" Target="../media/hdphoto2.wdp"/><Relationship Id="rId9" Type="http://schemas.openxmlformats.org/officeDocument/2006/relationships/image" Target="../media/image76.png"/></Relationships>
</file>

<file path=ppt/slides/_rels/slide2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76.png"/><Relationship Id="rId3" Type="http://schemas.openxmlformats.org/officeDocument/2006/relationships/notesSlide" Target="../notesSlides/notesSlide23.xml"/><Relationship Id="rId7" Type="http://schemas.openxmlformats.org/officeDocument/2006/relationships/image" Target="../media/image20.png"/><Relationship Id="rId12" Type="http://schemas.openxmlformats.org/officeDocument/2006/relationships/image" Target="../media/image70.sv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png"/><Relationship Id="rId11" Type="http://schemas.openxmlformats.org/officeDocument/2006/relationships/image" Target="../media/image69.png"/><Relationship Id="rId5" Type="http://schemas.microsoft.com/office/2007/relationships/hdphoto" Target="../media/hdphoto2.wdp"/><Relationship Id="rId10" Type="http://schemas.openxmlformats.org/officeDocument/2006/relationships/image" Target="../media/image72.svg"/><Relationship Id="rId4" Type="http://schemas.openxmlformats.org/officeDocument/2006/relationships/image" Target="../media/image4.png"/><Relationship Id="rId9" Type="http://schemas.openxmlformats.org/officeDocument/2006/relationships/image" Target="../media/image71.png"/><Relationship Id="rId14" Type="http://schemas.openxmlformats.org/officeDocument/2006/relationships/image" Target="../media/image77.svg"/></Relationships>
</file>

<file path=ppt/slides/_rels/slide2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notesSlide" Target="../notesSlides/notesSlide24.xml"/><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78.png"/></Relationships>
</file>

<file path=ppt/slides/_rels/slide29.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4.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microsoft.com/office/2007/relationships/hdphoto" Target="../media/hdphoto2.wdp"/><Relationship Id="rId12"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png"/><Relationship Id="rId11" Type="http://schemas.openxmlformats.org/officeDocument/2006/relationships/image" Target="../media/image2.png"/><Relationship Id="rId5" Type="http://schemas.microsoft.com/office/2018/10/relationships/comments" Target="../comments/modernComment_104_72335556.xml"/><Relationship Id="rId10" Type="http://schemas.openxmlformats.org/officeDocument/2006/relationships/image" Target="../media/image10.jpeg"/><Relationship Id="rId4" Type="http://schemas.openxmlformats.org/officeDocument/2006/relationships/notesSlide" Target="../notesSlides/notesSlide3.xml"/><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png"/><Relationship Id="rId7" Type="http://schemas.openxmlformats.org/officeDocument/2006/relationships/image" Target="../media/image77.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png"/><Relationship Id="rId3" Type="http://schemas.openxmlformats.org/officeDocument/2006/relationships/video" Target="../media/media4.mp4"/><Relationship Id="rId7" Type="http://schemas.openxmlformats.org/officeDocument/2006/relationships/image" Target="../media/image4.png"/><Relationship Id="rId12" Type="http://schemas.openxmlformats.org/officeDocument/2006/relationships/image" Target="../media/image14.png"/><Relationship Id="rId2" Type="http://schemas.microsoft.com/office/2007/relationships/media" Target="../media/media4.mp4"/><Relationship Id="rId1" Type="http://schemas.openxmlformats.org/officeDocument/2006/relationships/tags" Target="../tags/tag1.xml"/><Relationship Id="rId6" Type="http://schemas.microsoft.com/office/2018/10/relationships/comments" Target="../comments/modernComment_10F_B7E37393.xml"/><Relationship Id="rId11" Type="http://schemas.openxmlformats.org/officeDocument/2006/relationships/image" Target="../media/image13.svg"/><Relationship Id="rId5" Type="http://schemas.openxmlformats.org/officeDocument/2006/relationships/notesSlide" Target="../notesSlides/notesSlide4.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slideLayout" Target="../slideLayouts/slideLayout2.xml"/><Relationship Id="rId9" Type="http://schemas.openxmlformats.org/officeDocument/2006/relationships/image" Target="../media/image2.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5.png"/><Relationship Id="rId3" Type="http://schemas.openxmlformats.org/officeDocument/2006/relationships/video" Target="../media/media5.mp4"/><Relationship Id="rId7" Type="http://schemas.microsoft.com/office/2007/relationships/hdphoto" Target="../media/hdphoto2.wdp"/><Relationship Id="rId12" Type="http://schemas.openxmlformats.org/officeDocument/2006/relationships/image" Target="../media/image21.svg"/><Relationship Id="rId2" Type="http://schemas.microsoft.com/office/2007/relationships/media" Target="../media/media5.mp4"/><Relationship Id="rId1" Type="http://schemas.openxmlformats.org/officeDocument/2006/relationships/tags" Target="../tags/tag2.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notesSlide" Target="../notesSlides/notesSlide5.xml"/><Relationship Id="rId15" Type="http://schemas.openxmlformats.org/officeDocument/2006/relationships/image" Target="../media/image22.png"/><Relationship Id="rId10" Type="http://schemas.openxmlformats.org/officeDocument/2006/relationships/image" Target="../media/image19.svg"/><Relationship Id="rId4" Type="http://schemas.openxmlformats.org/officeDocument/2006/relationships/slideLayout" Target="../slideLayouts/slideLayout2.xml"/><Relationship Id="rId9" Type="http://schemas.openxmlformats.org/officeDocument/2006/relationships/image" Target="../media/image18.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video" Target="../media/media6.mp4"/><Relationship Id="rId7" Type="http://schemas.microsoft.com/office/2007/relationships/hdphoto" Target="../media/hdphoto2.wdp"/><Relationship Id="rId12" Type="http://schemas.openxmlformats.org/officeDocument/2006/relationships/image" Target="../media/image26.svg"/><Relationship Id="rId17" Type="http://schemas.openxmlformats.org/officeDocument/2006/relationships/image" Target="../media/image31.png"/><Relationship Id="rId2" Type="http://schemas.microsoft.com/office/2007/relationships/media" Target="../media/media6.mp4"/><Relationship Id="rId16" Type="http://schemas.openxmlformats.org/officeDocument/2006/relationships/image" Target="../media/image30.svg"/><Relationship Id="rId1" Type="http://schemas.openxmlformats.org/officeDocument/2006/relationships/tags" Target="../tags/tag3.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notesSlide" Target="../notesSlides/notesSlide6.xml"/><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slideLayout" Target="../slideLayouts/slideLayout2.xml"/><Relationship Id="rId9" Type="http://schemas.openxmlformats.org/officeDocument/2006/relationships/image" Target="../media/image23.png"/><Relationship Id="rId1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0.png"/><Relationship Id="rId3" Type="http://schemas.openxmlformats.org/officeDocument/2006/relationships/video" Target="../media/media8.mp4"/><Relationship Id="rId7" Type="http://schemas.microsoft.com/office/2007/relationships/hdphoto" Target="../media/hdphoto2.wdp"/><Relationship Id="rId12" Type="http://schemas.openxmlformats.org/officeDocument/2006/relationships/image" Target="../media/image16.svg"/><Relationship Id="rId17" Type="http://schemas.openxmlformats.org/officeDocument/2006/relationships/image" Target="../media/image36.png"/><Relationship Id="rId2" Type="http://schemas.microsoft.com/office/2007/relationships/media" Target="../media/media8.mp4"/><Relationship Id="rId16" Type="http://schemas.openxmlformats.org/officeDocument/2006/relationships/image" Target="../media/image13.svg"/><Relationship Id="rId1" Type="http://schemas.openxmlformats.org/officeDocument/2006/relationships/tags" Target="../tags/tag4.xml"/><Relationship Id="rId6" Type="http://schemas.openxmlformats.org/officeDocument/2006/relationships/image" Target="../media/image4.png"/><Relationship Id="rId11" Type="http://schemas.openxmlformats.org/officeDocument/2006/relationships/image" Target="../media/image15.png"/><Relationship Id="rId5" Type="http://schemas.openxmlformats.org/officeDocument/2006/relationships/notesSlide" Target="../notesSlides/notesSlide8.xml"/><Relationship Id="rId15" Type="http://schemas.openxmlformats.org/officeDocument/2006/relationships/image" Target="../media/image12.png"/><Relationship Id="rId10" Type="http://schemas.openxmlformats.org/officeDocument/2006/relationships/image" Target="../media/image19.svg"/><Relationship Id="rId4" Type="http://schemas.openxmlformats.org/officeDocument/2006/relationships/slideLayout" Target="../slideLayouts/slideLayout2.xml"/><Relationship Id="rId9" Type="http://schemas.openxmlformats.org/officeDocument/2006/relationships/image" Target="../media/image18.png"/><Relationship Id="rId1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video" Target="../media/media9.mp4"/><Relationship Id="rId21" Type="http://schemas.openxmlformats.org/officeDocument/2006/relationships/image" Target="../media/image49.png"/><Relationship Id="rId7" Type="http://schemas.microsoft.com/office/2007/relationships/hdphoto" Target="../media/hdphoto2.wdp"/><Relationship Id="rId12" Type="http://schemas.openxmlformats.org/officeDocument/2006/relationships/image" Target="../media/image40.svg"/><Relationship Id="rId17" Type="http://schemas.openxmlformats.org/officeDocument/2006/relationships/image" Target="../media/image45.png"/><Relationship Id="rId2" Type="http://schemas.microsoft.com/office/2007/relationships/media" Target="../media/media9.mp4"/><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tags" Target="../tags/tag5.xml"/><Relationship Id="rId6" Type="http://schemas.openxmlformats.org/officeDocument/2006/relationships/image" Target="../media/image4.png"/><Relationship Id="rId11" Type="http://schemas.openxmlformats.org/officeDocument/2006/relationships/image" Target="../media/image39.png"/><Relationship Id="rId5" Type="http://schemas.openxmlformats.org/officeDocument/2006/relationships/notesSlide" Target="../notesSlides/notesSlide9.xml"/><Relationship Id="rId15" Type="http://schemas.openxmlformats.org/officeDocument/2006/relationships/image" Target="../media/image43.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slideLayout" Target="../slideLayouts/slideLayout2.xml"/><Relationship Id="rId9" Type="http://schemas.openxmlformats.org/officeDocument/2006/relationships/image" Target="../media/image37.png"/><Relationship Id="rId1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EDF3BDB2-0586-430E-811A-74BAFDEE6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821E305B-0351-4E03-8C1B-F23D3A346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928117"/>
            <a:ext cx="6629400"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848660-F9C2-4F86-A218-6AE0FB4CC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1336" y="1110053"/>
            <a:ext cx="6630506" cy="4580301"/>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5FFF2-EA93-8CE8-4754-238247F1D536}"/>
              </a:ext>
            </a:extLst>
          </p:cNvPr>
          <p:cNvSpPr>
            <a:spLocks noGrp="1"/>
          </p:cNvSpPr>
          <p:nvPr>
            <p:ph type="ctrTitle"/>
          </p:nvPr>
        </p:nvSpPr>
        <p:spPr>
          <a:xfrm>
            <a:off x="4961376" y="1432223"/>
            <a:ext cx="6057144" cy="3357976"/>
          </a:xfrm>
        </p:spPr>
        <p:txBody>
          <a:bodyPr>
            <a:normAutofit/>
          </a:bodyPr>
          <a:lstStyle/>
          <a:p>
            <a:r>
              <a:rPr lang="en-GB" sz="8000"/>
              <a:t>VR Meditation Game</a:t>
            </a:r>
          </a:p>
        </p:txBody>
      </p:sp>
      <p:sp>
        <p:nvSpPr>
          <p:cNvPr id="16" name="Rectangle 15">
            <a:extLst>
              <a:ext uri="{FF2B5EF4-FFF2-40B4-BE49-F238E27FC236}">
                <a16:creationId xmlns:a16="http://schemas.microsoft.com/office/drawing/2014/main" id="{5CABD882-B7CE-4433-B509-99205DB70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5780565"/>
            <a:ext cx="6629400"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9F6A645-6137-4F43-8E88-D91CC337D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9" name="Oval 18">
              <a:extLst>
                <a:ext uri="{FF2B5EF4-FFF2-40B4-BE49-F238E27FC236}">
                  <a16:creationId xmlns:a16="http://schemas.microsoft.com/office/drawing/2014/main" id="{3A2C783A-4EEE-481B-815A-A1BB14F4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8">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A0186437-0053-4886-B612-804E4DC90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Subtitle 2">
            <a:extLst>
              <a:ext uri="{FF2B5EF4-FFF2-40B4-BE49-F238E27FC236}">
                <a16:creationId xmlns:a16="http://schemas.microsoft.com/office/drawing/2014/main" id="{AF7D9285-1304-2324-B7A8-8B91249D724B}"/>
              </a:ext>
            </a:extLst>
          </p:cNvPr>
          <p:cNvSpPr>
            <a:spLocks noGrp="1"/>
          </p:cNvSpPr>
          <p:nvPr>
            <p:ph type="subTitle" idx="1"/>
          </p:nvPr>
        </p:nvSpPr>
        <p:spPr>
          <a:xfrm>
            <a:off x="4938490" y="4790198"/>
            <a:ext cx="6080030" cy="687058"/>
          </a:xfrm>
        </p:spPr>
        <p:txBody>
          <a:bodyPr>
            <a:normAutofit/>
          </a:bodyPr>
          <a:lstStyle/>
          <a:p>
            <a:r>
              <a:rPr lang="en-GB" sz="2000">
                <a:solidFill>
                  <a:srgbClr val="000000"/>
                </a:solidFill>
              </a:rPr>
              <a:t>Group 01</a:t>
            </a:r>
          </a:p>
        </p:txBody>
      </p:sp>
      <p:pic>
        <p:nvPicPr>
          <p:cNvPr id="7" name="Graphic 6" descr="Brain in head">
            <a:extLst>
              <a:ext uri="{FF2B5EF4-FFF2-40B4-BE49-F238E27FC236}">
                <a16:creationId xmlns:a16="http://schemas.microsoft.com/office/drawing/2014/main" id="{E20820ED-3772-67A0-6302-3A39E911B9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915" y="1686320"/>
            <a:ext cx="3416725" cy="3416725"/>
          </a:xfrm>
          <a:prstGeom prst="rect">
            <a:avLst/>
          </a:prstGeom>
        </p:spPr>
      </p:pic>
      <p:pic>
        <p:nvPicPr>
          <p:cNvPr id="9" name="Video 8">
            <a:hlinkClick r:id="" action="ppaction://media"/>
            <a:extLst>
              <a:ext uri="{FF2B5EF4-FFF2-40B4-BE49-F238E27FC236}">
                <a16:creationId xmlns:a16="http://schemas.microsoft.com/office/drawing/2014/main" id="{32D1B43B-2143-D48A-0803-242DBC65AF8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2703464"/>
      </p:ext>
    </p:extLst>
  </p:cSld>
  <p:clrMapOvr>
    <a:masterClrMapping/>
  </p:clrMapOvr>
  <mc:AlternateContent xmlns:mc="http://schemas.openxmlformats.org/markup-compatibility/2006">
    <mc:Choice xmlns:p14="http://schemas.microsoft.com/office/powerpoint/2010/main" Requires="p14">
      <p:transition spd="slow" p14:dur="2000" advTm="1430"/>
    </mc:Choice>
    <mc:Fallback>
      <p:transition spd="slow" advTm="1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6950BFC3-D8DA-4A85-94F7-54DA5524770B}">
      <p188:commentRel xmlns:p188="http://schemas.microsoft.com/office/powerpoint/2018/8/main" r:id="rId5"/>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005C-4C4F-D3FE-7F79-3A5F775CE375}"/>
              </a:ext>
            </a:extLst>
          </p:cNvPr>
          <p:cNvSpPr>
            <a:spLocks noGrp="1"/>
          </p:cNvSpPr>
          <p:nvPr>
            <p:ph type="title"/>
          </p:nvPr>
        </p:nvSpPr>
        <p:spPr>
          <a:xfrm>
            <a:off x="1066800" y="484631"/>
            <a:ext cx="10058400" cy="1609344"/>
          </a:xfrm>
        </p:spPr>
        <p:txBody>
          <a:bodyPr>
            <a:normAutofit/>
          </a:bodyPr>
          <a:lstStyle/>
          <a:p>
            <a:r>
              <a:rPr lang="en-GB"/>
              <a:t>1.5 – Deliverables</a:t>
            </a:r>
          </a:p>
        </p:txBody>
      </p:sp>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7">
              <a:alphaModFix amt="85000"/>
              <a:lum bright="70000" contrast="-70000"/>
              <a:extLst>
                <a:ext uri="{BEBA8EAE-BF5A-486C-A8C5-ECC9F3942E4B}">
                  <a14:imgProps xmlns:a14="http://schemas.microsoft.com/office/drawing/2010/main">
                    <a14:imgLayer r:embed="rId8">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F27BB7E-6443-2744-5B6E-DE9886D88EC0}"/>
              </a:ext>
            </a:extLst>
          </p:cNvPr>
          <p:cNvSpPr/>
          <p:nvPr/>
        </p:nvSpPr>
        <p:spPr>
          <a:xfrm>
            <a:off x="1651475" y="2387433"/>
            <a:ext cx="2808000" cy="1692000"/>
          </a:xfrm>
          <a:custGeom>
            <a:avLst/>
            <a:gdLst>
              <a:gd name="connsiteX0" fmla="*/ 0 w 2779811"/>
              <a:gd name="connsiteY0" fmla="*/ 0 h 1667887"/>
              <a:gd name="connsiteX1" fmla="*/ 2779811 w 2779811"/>
              <a:gd name="connsiteY1" fmla="*/ 0 h 1667887"/>
              <a:gd name="connsiteX2" fmla="*/ 2779811 w 2779811"/>
              <a:gd name="connsiteY2" fmla="*/ 1667887 h 1667887"/>
              <a:gd name="connsiteX3" fmla="*/ 0 w 2779811"/>
              <a:gd name="connsiteY3" fmla="*/ 1667887 h 1667887"/>
              <a:gd name="connsiteX4" fmla="*/ 0 w 2779811"/>
              <a:gd name="connsiteY4" fmla="*/ 0 h 166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811" h="1667887">
                <a:moveTo>
                  <a:pt x="0" y="0"/>
                </a:moveTo>
                <a:lnTo>
                  <a:pt x="2779811" y="0"/>
                </a:lnTo>
                <a:lnTo>
                  <a:pt x="2779811" y="1667887"/>
                </a:lnTo>
                <a:lnTo>
                  <a:pt x="0" y="1667887"/>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Biometrics tracking system</a:t>
            </a:r>
            <a:endParaRPr lang="en-US" sz="2900" kern="1200" dirty="0"/>
          </a:p>
        </p:txBody>
      </p:sp>
      <p:sp>
        <p:nvSpPr>
          <p:cNvPr id="14" name="Freeform: Shape 13">
            <a:extLst>
              <a:ext uri="{FF2B5EF4-FFF2-40B4-BE49-F238E27FC236}">
                <a16:creationId xmlns:a16="http://schemas.microsoft.com/office/drawing/2014/main" id="{7C3017BF-80EE-3CD3-C553-50BD2CA95F5C}"/>
              </a:ext>
            </a:extLst>
          </p:cNvPr>
          <p:cNvSpPr/>
          <p:nvPr/>
        </p:nvSpPr>
        <p:spPr>
          <a:xfrm>
            <a:off x="4709268" y="2387433"/>
            <a:ext cx="2808000" cy="1692000"/>
          </a:xfrm>
          <a:custGeom>
            <a:avLst/>
            <a:gdLst>
              <a:gd name="connsiteX0" fmla="*/ 0 w 2779811"/>
              <a:gd name="connsiteY0" fmla="*/ 0 h 1667887"/>
              <a:gd name="connsiteX1" fmla="*/ 2779811 w 2779811"/>
              <a:gd name="connsiteY1" fmla="*/ 0 h 1667887"/>
              <a:gd name="connsiteX2" fmla="*/ 2779811 w 2779811"/>
              <a:gd name="connsiteY2" fmla="*/ 1667887 h 1667887"/>
              <a:gd name="connsiteX3" fmla="*/ 0 w 2779811"/>
              <a:gd name="connsiteY3" fmla="*/ 1667887 h 1667887"/>
              <a:gd name="connsiteX4" fmla="*/ 0 w 2779811"/>
              <a:gd name="connsiteY4" fmla="*/ 0 h 166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811" h="1667887">
                <a:moveTo>
                  <a:pt x="0" y="0"/>
                </a:moveTo>
                <a:lnTo>
                  <a:pt x="2779811" y="0"/>
                </a:lnTo>
                <a:lnTo>
                  <a:pt x="2779811" y="1667887"/>
                </a:lnTo>
                <a:lnTo>
                  <a:pt x="0" y="1667887"/>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VR meditation environments</a:t>
            </a:r>
            <a:endParaRPr lang="en-US" sz="2900" kern="1200"/>
          </a:p>
        </p:txBody>
      </p:sp>
      <p:sp>
        <p:nvSpPr>
          <p:cNvPr id="15" name="Freeform: Shape 14">
            <a:extLst>
              <a:ext uri="{FF2B5EF4-FFF2-40B4-BE49-F238E27FC236}">
                <a16:creationId xmlns:a16="http://schemas.microsoft.com/office/drawing/2014/main" id="{B8D687EF-6CED-B277-EEB6-A35B75E5E0EB}"/>
              </a:ext>
            </a:extLst>
          </p:cNvPr>
          <p:cNvSpPr/>
          <p:nvPr/>
        </p:nvSpPr>
        <p:spPr>
          <a:xfrm>
            <a:off x="7767061" y="2387433"/>
            <a:ext cx="2808000" cy="1692000"/>
          </a:xfrm>
          <a:custGeom>
            <a:avLst/>
            <a:gdLst>
              <a:gd name="connsiteX0" fmla="*/ 0 w 2779811"/>
              <a:gd name="connsiteY0" fmla="*/ 0 h 1667887"/>
              <a:gd name="connsiteX1" fmla="*/ 2779811 w 2779811"/>
              <a:gd name="connsiteY1" fmla="*/ 0 h 1667887"/>
              <a:gd name="connsiteX2" fmla="*/ 2779811 w 2779811"/>
              <a:gd name="connsiteY2" fmla="*/ 1667887 h 1667887"/>
              <a:gd name="connsiteX3" fmla="*/ 0 w 2779811"/>
              <a:gd name="connsiteY3" fmla="*/ 1667887 h 1667887"/>
              <a:gd name="connsiteX4" fmla="*/ 0 w 2779811"/>
              <a:gd name="connsiteY4" fmla="*/ 0 h 166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811" h="1667887">
                <a:moveTo>
                  <a:pt x="0" y="0"/>
                </a:moveTo>
                <a:lnTo>
                  <a:pt x="2779811" y="0"/>
                </a:lnTo>
                <a:lnTo>
                  <a:pt x="2779811" y="1667887"/>
                </a:lnTo>
                <a:lnTo>
                  <a:pt x="0" y="1667887"/>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Data gathering system</a:t>
            </a:r>
            <a:endParaRPr lang="en-US" sz="2900" kern="1200"/>
          </a:p>
        </p:txBody>
      </p:sp>
      <p:sp>
        <p:nvSpPr>
          <p:cNvPr id="16" name="Freeform: Shape 15">
            <a:extLst>
              <a:ext uri="{FF2B5EF4-FFF2-40B4-BE49-F238E27FC236}">
                <a16:creationId xmlns:a16="http://schemas.microsoft.com/office/drawing/2014/main" id="{609FBB81-4768-C845-C16E-0B1F5E9FA170}"/>
              </a:ext>
            </a:extLst>
          </p:cNvPr>
          <p:cNvSpPr/>
          <p:nvPr/>
        </p:nvSpPr>
        <p:spPr>
          <a:xfrm>
            <a:off x="1651475" y="4333302"/>
            <a:ext cx="2808000" cy="1692000"/>
          </a:xfrm>
          <a:custGeom>
            <a:avLst/>
            <a:gdLst>
              <a:gd name="connsiteX0" fmla="*/ 0 w 2779811"/>
              <a:gd name="connsiteY0" fmla="*/ 0 h 1667887"/>
              <a:gd name="connsiteX1" fmla="*/ 2779811 w 2779811"/>
              <a:gd name="connsiteY1" fmla="*/ 0 h 1667887"/>
              <a:gd name="connsiteX2" fmla="*/ 2779811 w 2779811"/>
              <a:gd name="connsiteY2" fmla="*/ 1667887 h 1667887"/>
              <a:gd name="connsiteX3" fmla="*/ 0 w 2779811"/>
              <a:gd name="connsiteY3" fmla="*/ 1667887 h 1667887"/>
              <a:gd name="connsiteX4" fmla="*/ 0 w 2779811"/>
              <a:gd name="connsiteY4" fmla="*/ 0 h 166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811" h="1667887">
                <a:moveTo>
                  <a:pt x="0" y="0"/>
                </a:moveTo>
                <a:lnTo>
                  <a:pt x="2779811" y="0"/>
                </a:lnTo>
                <a:lnTo>
                  <a:pt x="2779811" y="1667887"/>
                </a:lnTo>
                <a:lnTo>
                  <a:pt x="0" y="1667887"/>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Test plan report</a:t>
            </a:r>
            <a:endParaRPr lang="en-US" sz="2900" kern="1200"/>
          </a:p>
        </p:txBody>
      </p:sp>
      <p:sp>
        <p:nvSpPr>
          <p:cNvPr id="17" name="Freeform: Shape 16">
            <a:extLst>
              <a:ext uri="{FF2B5EF4-FFF2-40B4-BE49-F238E27FC236}">
                <a16:creationId xmlns:a16="http://schemas.microsoft.com/office/drawing/2014/main" id="{EA70086E-1902-42AF-5D01-5104FE0CEC57}"/>
              </a:ext>
            </a:extLst>
          </p:cNvPr>
          <p:cNvSpPr/>
          <p:nvPr/>
        </p:nvSpPr>
        <p:spPr>
          <a:xfrm>
            <a:off x="4709268" y="4333302"/>
            <a:ext cx="2808000" cy="1692000"/>
          </a:xfrm>
          <a:custGeom>
            <a:avLst/>
            <a:gdLst>
              <a:gd name="connsiteX0" fmla="*/ 0 w 2779811"/>
              <a:gd name="connsiteY0" fmla="*/ 0 h 1667887"/>
              <a:gd name="connsiteX1" fmla="*/ 2779811 w 2779811"/>
              <a:gd name="connsiteY1" fmla="*/ 0 h 1667887"/>
              <a:gd name="connsiteX2" fmla="*/ 2779811 w 2779811"/>
              <a:gd name="connsiteY2" fmla="*/ 1667887 h 1667887"/>
              <a:gd name="connsiteX3" fmla="*/ 0 w 2779811"/>
              <a:gd name="connsiteY3" fmla="*/ 1667887 h 1667887"/>
              <a:gd name="connsiteX4" fmla="*/ 0 w 2779811"/>
              <a:gd name="connsiteY4" fmla="*/ 0 h 166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811" h="1667887">
                <a:moveTo>
                  <a:pt x="0" y="0"/>
                </a:moveTo>
                <a:lnTo>
                  <a:pt x="2779811" y="0"/>
                </a:lnTo>
                <a:lnTo>
                  <a:pt x="2779811" y="1667887"/>
                </a:lnTo>
                <a:lnTo>
                  <a:pt x="0" y="1667887"/>
                </a:lnTo>
                <a:lnTo>
                  <a:pt x="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Code Documentation</a:t>
            </a:r>
            <a:endParaRPr lang="en-US" sz="2900" kern="1200" dirty="0"/>
          </a:p>
        </p:txBody>
      </p:sp>
      <p:sp>
        <p:nvSpPr>
          <p:cNvPr id="18" name="Freeform: Shape 17">
            <a:extLst>
              <a:ext uri="{FF2B5EF4-FFF2-40B4-BE49-F238E27FC236}">
                <a16:creationId xmlns:a16="http://schemas.microsoft.com/office/drawing/2014/main" id="{58D39CF1-D99D-3CBD-4D6F-54007B3FA10C}"/>
              </a:ext>
            </a:extLst>
          </p:cNvPr>
          <p:cNvSpPr/>
          <p:nvPr/>
        </p:nvSpPr>
        <p:spPr>
          <a:xfrm>
            <a:off x="7767061" y="4333302"/>
            <a:ext cx="2808000" cy="1692000"/>
          </a:xfrm>
          <a:custGeom>
            <a:avLst/>
            <a:gdLst>
              <a:gd name="connsiteX0" fmla="*/ 0 w 2779811"/>
              <a:gd name="connsiteY0" fmla="*/ 0 h 1667887"/>
              <a:gd name="connsiteX1" fmla="*/ 2779811 w 2779811"/>
              <a:gd name="connsiteY1" fmla="*/ 0 h 1667887"/>
              <a:gd name="connsiteX2" fmla="*/ 2779811 w 2779811"/>
              <a:gd name="connsiteY2" fmla="*/ 1667887 h 1667887"/>
              <a:gd name="connsiteX3" fmla="*/ 0 w 2779811"/>
              <a:gd name="connsiteY3" fmla="*/ 1667887 h 1667887"/>
              <a:gd name="connsiteX4" fmla="*/ 0 w 2779811"/>
              <a:gd name="connsiteY4" fmla="*/ 0 h 166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811" h="1667887">
                <a:moveTo>
                  <a:pt x="0" y="0"/>
                </a:moveTo>
                <a:lnTo>
                  <a:pt x="2779811" y="0"/>
                </a:lnTo>
                <a:lnTo>
                  <a:pt x="2779811" y="1667887"/>
                </a:lnTo>
                <a:lnTo>
                  <a:pt x="0" y="1667887"/>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User manual</a:t>
            </a:r>
            <a:endParaRPr lang="en-US" sz="2900" kern="1200"/>
          </a:p>
        </p:txBody>
      </p:sp>
      <p:pic>
        <p:nvPicPr>
          <p:cNvPr id="23" name="Video 22">
            <a:hlinkClick r:id="" action="ppaction://media"/>
            <a:extLst>
              <a:ext uri="{FF2B5EF4-FFF2-40B4-BE49-F238E27FC236}">
                <a16:creationId xmlns:a16="http://schemas.microsoft.com/office/drawing/2014/main" id="{19F28BCE-65E5-2007-10FB-03FAD7F0EB1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9"/>
          <a:srcRect t="12500" b="12500"/>
          <a:stretch>
            <a:fillRect/>
          </a:stretch>
        </p:blipFill>
        <p:spPr>
          <a:xfrm>
            <a:off x="8534399" y="0"/>
            <a:ext cx="3657600" cy="2057400"/>
          </a:xfrm>
          <a:prstGeom prst="rect">
            <a:avLst/>
          </a:prstGeom>
          <a:ln>
            <a:noFill/>
          </a:ln>
          <a:effectLst/>
        </p:spPr>
      </p:pic>
    </p:spTree>
    <p:custDataLst>
      <p:tags r:id="rId1"/>
    </p:custDataLst>
    <p:extLst>
      <p:ext uri="{BB962C8B-B14F-4D97-AF65-F5344CB8AC3E}">
        <p14:creationId xmlns:p14="http://schemas.microsoft.com/office/powerpoint/2010/main" val="2647837179"/>
      </p:ext>
    </p:extLst>
  </p:cSld>
  <p:clrMapOvr>
    <a:masterClrMapping/>
  </p:clrMapOvr>
  <p:transition advTm="3813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5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5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23"/>
                </p:tgtEl>
              </p:cMediaNode>
            </p:video>
            <p:seq concurrent="1" nextAc="seek">
              <p:cTn id="38" restart="whenNotActive" fill="hold" evtFilter="cancelBubble" nodeType="interactiveSeq">
                <p:stCondLst>
                  <p:cond evt="onClick" delay="0">
                    <p:tgtEl>
                      <p:spTgt spid="23"/>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23"/>
                                        </p:tgtEl>
                                      </p:cBhvr>
                                    </p:cmd>
                                  </p:childTnLst>
                                </p:cTn>
                              </p:par>
                            </p:childTnLst>
                          </p:cTn>
                        </p:par>
                      </p:childTnLst>
                    </p:cTn>
                  </p:par>
                </p:childTnLst>
              </p:cTn>
              <p:nextCondLst>
                <p:cond evt="onClick" delay="0">
                  <p:tgtEl>
                    <p:spTgt spid="23"/>
                  </p:tgtEl>
                </p:cond>
              </p:nextCondLst>
            </p:seq>
          </p:childTnLst>
        </p:cTn>
      </p:par>
    </p:tnLst>
    <p:bldLst>
      <p:bldP spid="13" grpId="0" animBg="1"/>
      <p:bldP spid="14" grpId="0" animBg="1"/>
      <p:bldP spid="15" grpId="0" animBg="1"/>
      <p:bldP spid="16" grpId="0" animBg="1"/>
      <p:bldP spid="17" grpId="0" animBg="1"/>
      <p:bldP spid="18" grpId="0" animBg="1"/>
    </p:bldLst>
  </p:timing>
  <p:extLst>
    <p:ext uri="{6950BFC3-D8DA-4A85-94F7-54DA5524770B}">
      <p188:commentRel xmlns:p188="http://schemas.microsoft.com/office/powerpoint/2018/8/main" r:id="rId6"/>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Rectangle 10">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Rectangle 1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nvGrpSpPr>
          <p:cNvPr id="15" name="Group 14">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GB"/>
            </a:p>
          </p:txBody>
        </p:sp>
        <p:sp>
          <p:nvSpPr>
            <p:cNvPr id="17" name="Oval 16">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GB"/>
            </a:p>
          </p:txBody>
        </p:sp>
      </p:grpSp>
      <p:sp useBgFill="1">
        <p:nvSpPr>
          <p:cNvPr id="19" name="Rectangle 18">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6EEDF-2AB5-3D8C-7C6F-99D3A685CAE9}"/>
              </a:ext>
            </a:extLst>
          </p:cNvPr>
          <p:cNvSpPr>
            <a:spLocks noGrp="1"/>
          </p:cNvSpPr>
          <p:nvPr>
            <p:ph type="title"/>
          </p:nvPr>
        </p:nvSpPr>
        <p:spPr>
          <a:xfrm>
            <a:off x="7332831" y="1360074"/>
            <a:ext cx="4427446" cy="2129092"/>
          </a:xfrm>
        </p:spPr>
        <p:txBody>
          <a:bodyPr vert="horz" lIns="91440" tIns="45720" rIns="91440" bIns="45720" rtlCol="0" anchor="b">
            <a:normAutofit/>
          </a:bodyPr>
          <a:lstStyle/>
          <a:p>
            <a:r>
              <a:rPr lang="en-US" sz="7200">
                <a:blipFill dpi="0" rotWithShape="1">
                  <a:blip r:embed="rId6"/>
                  <a:srcRect/>
                  <a:tile tx="6350" ty="-127000" sx="65000" sy="64000" flip="none" algn="tl"/>
                </a:blipFill>
              </a:rPr>
              <a:t>2. Technical Outline</a:t>
            </a:r>
          </a:p>
        </p:txBody>
      </p:sp>
      <p:sp>
        <p:nvSpPr>
          <p:cNvPr id="3" name="Text Placeholder 2">
            <a:extLst>
              <a:ext uri="{FF2B5EF4-FFF2-40B4-BE49-F238E27FC236}">
                <a16:creationId xmlns:a16="http://schemas.microsoft.com/office/drawing/2014/main" id="{8D475811-3C36-9498-B872-27499761AA10}"/>
              </a:ext>
            </a:extLst>
          </p:cNvPr>
          <p:cNvSpPr>
            <a:spLocks noGrp="1"/>
          </p:cNvSpPr>
          <p:nvPr>
            <p:ph type="body" idx="1"/>
          </p:nvPr>
        </p:nvSpPr>
        <p:spPr>
          <a:xfrm>
            <a:off x="7534651" y="3580724"/>
            <a:ext cx="3867073" cy="1069848"/>
          </a:xfrm>
        </p:spPr>
        <p:txBody>
          <a:bodyPr vert="horz" lIns="91440" tIns="45720" rIns="91440" bIns="45720" rtlCol="0">
            <a:normAutofit fontScale="92500" lnSpcReduction="10000"/>
          </a:bodyPr>
          <a:lstStyle/>
          <a:p>
            <a:r>
              <a:rPr lang="en-US" sz="2200"/>
              <a:t>This section discusses the proposed technical solution and implementation for the project</a:t>
            </a:r>
          </a:p>
        </p:txBody>
      </p:sp>
      <p:pic>
        <p:nvPicPr>
          <p:cNvPr id="5" name="Picture 4" descr="A high angle view of a drawing compass and a ruler on a diagram">
            <a:extLst>
              <a:ext uri="{FF2B5EF4-FFF2-40B4-BE49-F238E27FC236}">
                <a16:creationId xmlns:a16="http://schemas.microsoft.com/office/drawing/2014/main" id="{3620F356-F4B0-5D0F-F152-CCEB43CD49C5}"/>
              </a:ext>
            </a:extLst>
          </p:cNvPr>
          <p:cNvPicPr>
            <a:picLocks noChangeAspect="1"/>
          </p:cNvPicPr>
          <p:nvPr/>
        </p:nvPicPr>
        <p:blipFill rotWithShape="1">
          <a:blip r:embed="rId8"/>
          <a:srcRect l="19056" r="14277" b="-1"/>
          <a:stretch/>
        </p:blipFill>
        <p:spPr>
          <a:xfrm>
            <a:off x="20" y="10"/>
            <a:ext cx="6901088" cy="6857990"/>
          </a:xfrm>
          <a:prstGeom prst="rect">
            <a:avLst/>
          </a:prstGeom>
        </p:spPr>
      </p:pic>
      <p:grpSp>
        <p:nvGrpSpPr>
          <p:cNvPr id="23" name="Group 22">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24" name="Oval 23">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9">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194398704"/>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7C85F-8012-A8F2-3909-C068370E6C7C}"/>
              </a:ext>
            </a:extLst>
          </p:cNvPr>
          <p:cNvSpPr>
            <a:spLocks noGrp="1"/>
          </p:cNvSpPr>
          <p:nvPr>
            <p:ph type="title"/>
          </p:nvPr>
        </p:nvSpPr>
        <p:spPr>
          <a:xfrm>
            <a:off x="8479777" y="639763"/>
            <a:ext cx="3046073" cy="5177377"/>
          </a:xfrm>
          <a:ln>
            <a:noFill/>
          </a:ln>
        </p:spPr>
        <p:txBody>
          <a:bodyPr>
            <a:normAutofit/>
          </a:bodyPr>
          <a:lstStyle/>
          <a:p>
            <a:r>
              <a:rPr lang="en-US" sz="4000"/>
              <a:t>Proposed Solution</a:t>
            </a:r>
            <a:endParaRPr lang="en-GB" sz="4000"/>
          </a:p>
        </p:txBody>
      </p:sp>
      <p:grpSp>
        <p:nvGrpSpPr>
          <p:cNvPr id="12" name="Group 11">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aphicFrame>
        <p:nvGraphicFramePr>
          <p:cNvPr id="5" name="Content Placeholder 2">
            <a:extLst>
              <a:ext uri="{FF2B5EF4-FFF2-40B4-BE49-F238E27FC236}">
                <a16:creationId xmlns:a16="http://schemas.microsoft.com/office/drawing/2014/main" id="{A9A71A42-F070-CAAD-ABAF-6E3CF160490C}"/>
              </a:ext>
            </a:extLst>
          </p:cNvPr>
          <p:cNvGraphicFramePr>
            <a:graphicFrameLocks noGrp="1"/>
          </p:cNvGraphicFramePr>
          <p:nvPr>
            <p:ph idx="1"/>
            <p:extLst>
              <p:ext uri="{D42A27DB-BD31-4B8C-83A1-F6EECF244321}">
                <p14:modId xmlns:p14="http://schemas.microsoft.com/office/powerpoint/2010/main" val="320303044"/>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8785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6" name="Rectangle 25">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 name="Rectangle 27">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nvGrpSpPr>
          <p:cNvPr id="30" name="Group 29">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1" name="Oval 30">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GB"/>
            </a:p>
          </p:txBody>
        </p:sp>
        <p:sp>
          <p:nvSpPr>
            <p:cNvPr id="32" name="Oval 31">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GB"/>
            </a:p>
          </p:txBody>
        </p:sp>
      </p:grpSp>
      <p:sp useBgFill="1">
        <p:nvSpPr>
          <p:cNvPr id="34" name="Rectangle 33">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4">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4">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4">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43" name="Oval 42">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4" name="Oval 43">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Rectangle: Rounded Corners 2">
            <a:extLst>
              <a:ext uri="{FF2B5EF4-FFF2-40B4-BE49-F238E27FC236}">
                <a16:creationId xmlns:a16="http://schemas.microsoft.com/office/drawing/2014/main" id="{BBDFA506-21EE-C1C0-E10D-098F52276E19}"/>
              </a:ext>
            </a:extLst>
          </p:cNvPr>
          <p:cNvSpPr/>
          <p:nvPr/>
        </p:nvSpPr>
        <p:spPr>
          <a:xfrm>
            <a:off x="8648351" y="1257380"/>
            <a:ext cx="1973678" cy="89003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t>Hardware and setup</a:t>
            </a:r>
            <a:endParaRPr lang="en-GB"/>
          </a:p>
        </p:txBody>
      </p:sp>
      <p:sp>
        <p:nvSpPr>
          <p:cNvPr id="8" name="Rectangle: Rounded Corners 7">
            <a:extLst>
              <a:ext uri="{FF2B5EF4-FFF2-40B4-BE49-F238E27FC236}">
                <a16:creationId xmlns:a16="http://schemas.microsoft.com/office/drawing/2014/main" id="{DB9ECA1D-1A00-042B-1A29-AF9395D9F79A}"/>
              </a:ext>
            </a:extLst>
          </p:cNvPr>
          <p:cNvSpPr/>
          <p:nvPr/>
        </p:nvSpPr>
        <p:spPr>
          <a:xfrm>
            <a:off x="8213694" y="2787917"/>
            <a:ext cx="1973678" cy="89003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t>Meditation</a:t>
            </a:r>
            <a:endParaRPr lang="en-GB"/>
          </a:p>
        </p:txBody>
      </p:sp>
      <p:sp>
        <p:nvSpPr>
          <p:cNvPr id="12" name="Rectangle: Rounded Corners 11">
            <a:extLst>
              <a:ext uri="{FF2B5EF4-FFF2-40B4-BE49-F238E27FC236}">
                <a16:creationId xmlns:a16="http://schemas.microsoft.com/office/drawing/2014/main" id="{AE8B8A90-012E-B00F-FAD2-04A67F901A89}"/>
              </a:ext>
            </a:extLst>
          </p:cNvPr>
          <p:cNvSpPr/>
          <p:nvPr/>
        </p:nvSpPr>
        <p:spPr>
          <a:xfrm>
            <a:off x="8769880" y="4222623"/>
            <a:ext cx="1973678" cy="89003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a:t>Data Gathering</a:t>
            </a:r>
            <a:endParaRPr lang="en-GB"/>
          </a:p>
        </p:txBody>
      </p:sp>
      <p:cxnSp>
        <p:nvCxnSpPr>
          <p:cNvPr id="18" name="Connector: Elbow 17">
            <a:extLst>
              <a:ext uri="{FF2B5EF4-FFF2-40B4-BE49-F238E27FC236}">
                <a16:creationId xmlns:a16="http://schemas.microsoft.com/office/drawing/2014/main" id="{ACE8C3F2-FC4B-A734-498D-5B11367996B3}"/>
              </a:ext>
            </a:extLst>
          </p:cNvPr>
          <p:cNvCxnSpPr>
            <a:cxnSpLocks/>
            <a:stCxn id="3" idx="2"/>
            <a:endCxn id="8" idx="0"/>
          </p:cNvCxnSpPr>
          <p:nvPr/>
        </p:nvCxnSpPr>
        <p:spPr>
          <a:xfrm rot="5400000">
            <a:off x="9097611" y="2250337"/>
            <a:ext cx="640503" cy="4346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8B404A6-D486-60C3-E11B-E9ED94869184}"/>
              </a:ext>
            </a:extLst>
          </p:cNvPr>
          <p:cNvCxnSpPr>
            <a:cxnSpLocks/>
            <a:stCxn id="8" idx="2"/>
            <a:endCxn id="12" idx="0"/>
          </p:cNvCxnSpPr>
          <p:nvPr/>
        </p:nvCxnSpPr>
        <p:spPr>
          <a:xfrm rot="16200000" flipH="1">
            <a:off x="9206290" y="3672194"/>
            <a:ext cx="544672" cy="556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D2D24C1-3D6D-DC54-FDA2-4CD1376E954B}"/>
              </a:ext>
            </a:extLst>
          </p:cNvPr>
          <p:cNvSpPr/>
          <p:nvPr/>
        </p:nvSpPr>
        <p:spPr>
          <a:xfrm>
            <a:off x="863600" y="928117"/>
            <a:ext cx="10407566" cy="91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2" name="Title 1">
            <a:extLst>
              <a:ext uri="{FF2B5EF4-FFF2-40B4-BE49-F238E27FC236}">
                <a16:creationId xmlns:a16="http://schemas.microsoft.com/office/drawing/2014/main" id="{FA0E1F15-9D7E-2A3A-F7C8-D24610013E73}"/>
              </a:ext>
            </a:extLst>
          </p:cNvPr>
          <p:cNvSpPr>
            <a:spLocks noGrp="1"/>
          </p:cNvSpPr>
          <p:nvPr>
            <p:ph type="title"/>
          </p:nvPr>
        </p:nvSpPr>
        <p:spPr>
          <a:xfrm>
            <a:off x="-99289" y="300429"/>
            <a:ext cx="7979549" cy="1084813"/>
          </a:xfrm>
        </p:spPr>
        <p:txBody>
          <a:bodyPr vert="horz" lIns="91440" tIns="45720" rIns="91440" bIns="45720" rtlCol="0" anchor="ctr">
            <a:noAutofit/>
          </a:bodyPr>
          <a:lstStyle/>
          <a:p>
            <a:pPr algn="ctr"/>
            <a:r>
              <a:rPr lang="en-US" sz="7200">
                <a:blipFill dpi="0" rotWithShape="1">
                  <a:blip r:embed="rId6"/>
                  <a:srcRect/>
                  <a:tile tx="6350" ty="-127000" sx="65000" sy="64000" flip="none" algn="tl"/>
                </a:blipFill>
              </a:rPr>
              <a:t>Hardware</a:t>
            </a:r>
          </a:p>
        </p:txBody>
      </p:sp>
      <p:sp>
        <p:nvSpPr>
          <p:cNvPr id="46" name="Rectangle 45">
            <a:extLst>
              <a:ext uri="{FF2B5EF4-FFF2-40B4-BE49-F238E27FC236}">
                <a16:creationId xmlns:a16="http://schemas.microsoft.com/office/drawing/2014/main" id="{786C9931-FDD2-E76C-7ECB-5483B0A09735}"/>
              </a:ext>
            </a:extLst>
          </p:cNvPr>
          <p:cNvSpPr/>
          <p:nvPr/>
        </p:nvSpPr>
        <p:spPr>
          <a:xfrm>
            <a:off x="920158" y="5725621"/>
            <a:ext cx="6965312" cy="2192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graphicFrame>
        <p:nvGraphicFramePr>
          <p:cNvPr id="52" name="TextBox 49">
            <a:extLst>
              <a:ext uri="{FF2B5EF4-FFF2-40B4-BE49-F238E27FC236}">
                <a16:creationId xmlns:a16="http://schemas.microsoft.com/office/drawing/2014/main" id="{1C505FF6-E387-8B98-29F5-90EE836DD9AD}"/>
              </a:ext>
            </a:extLst>
          </p:cNvPr>
          <p:cNvGraphicFramePr/>
          <p:nvPr>
            <p:extLst>
              <p:ext uri="{D42A27DB-BD31-4B8C-83A1-F6EECF244321}">
                <p14:modId xmlns:p14="http://schemas.microsoft.com/office/powerpoint/2010/main" val="1522507052"/>
              </p:ext>
            </p:extLst>
          </p:nvPr>
        </p:nvGraphicFramePr>
        <p:xfrm>
          <a:off x="474128" y="1939785"/>
          <a:ext cx="6825517" cy="25853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53791224"/>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E1F15-9D7E-2A3A-F7C8-D24610013E73}"/>
              </a:ext>
            </a:extLst>
          </p:cNvPr>
          <p:cNvSpPr>
            <a:spLocks noGrp="1"/>
          </p:cNvSpPr>
          <p:nvPr>
            <p:ph type="title" idx="4294967295"/>
          </p:nvPr>
        </p:nvSpPr>
        <p:spPr>
          <a:xfrm>
            <a:off x="-517270" y="190338"/>
            <a:ext cx="6707188" cy="1290638"/>
          </a:xfrm>
        </p:spPr>
        <p:txBody>
          <a:bodyPr vert="horz" lIns="91440" tIns="45720" rIns="91440" bIns="45720" rtlCol="0" anchor="ctr">
            <a:normAutofit/>
          </a:bodyPr>
          <a:lstStyle/>
          <a:p>
            <a:pPr algn="ctr"/>
            <a:r>
              <a:rPr lang="en-US" sz="3600">
                <a:blipFill dpi="0" rotWithShape="1">
                  <a:blip r:embed="rId3"/>
                  <a:srcRect/>
                  <a:tile tx="6350" ty="-127000" sx="65000" sy="64000" flip="none" algn="tl"/>
                </a:blipFill>
                <a:latin typeface="Rockwell Condensed"/>
              </a:rPr>
              <a:t>Current Start-up Process</a:t>
            </a:r>
            <a:endParaRPr lang="en-US" sz="3600">
              <a:blipFill dpi="0" rotWithShape="1">
                <a:blip r:embed="rId3"/>
                <a:srcRect/>
                <a:tile tx="6350" ty="-127000" sx="65000" sy="64000" flip="none" algn="tl"/>
              </a:blipFill>
            </a:endParaRPr>
          </a:p>
        </p:txBody>
      </p:sp>
      <p:sp>
        <p:nvSpPr>
          <p:cNvPr id="4" name="Rectangle: Rounded Corners 3">
            <a:extLst>
              <a:ext uri="{FF2B5EF4-FFF2-40B4-BE49-F238E27FC236}">
                <a16:creationId xmlns:a16="http://schemas.microsoft.com/office/drawing/2014/main" id="{FC654AF5-C190-4121-5EA4-DAC396CEE777}"/>
              </a:ext>
            </a:extLst>
          </p:cNvPr>
          <p:cNvSpPr/>
          <p:nvPr/>
        </p:nvSpPr>
        <p:spPr>
          <a:xfrm>
            <a:off x="6167079" y="1451334"/>
            <a:ext cx="2889250" cy="107632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a:t>Researcher starts main process</a:t>
            </a:r>
          </a:p>
        </p:txBody>
      </p:sp>
      <p:sp>
        <p:nvSpPr>
          <p:cNvPr id="5" name="Rectangle: Rounded Corners 4">
            <a:extLst>
              <a:ext uri="{FF2B5EF4-FFF2-40B4-BE49-F238E27FC236}">
                <a16:creationId xmlns:a16="http://schemas.microsoft.com/office/drawing/2014/main" id="{F361CC92-BAB4-F480-8F9A-24314275E380}"/>
              </a:ext>
            </a:extLst>
          </p:cNvPr>
          <p:cNvSpPr/>
          <p:nvPr/>
        </p:nvSpPr>
        <p:spPr>
          <a:xfrm>
            <a:off x="6167079" y="4918434"/>
            <a:ext cx="2889250" cy="1076325"/>
          </a:xfrm>
          <a:prstGeom prst="roundRect">
            <a:avLst/>
          </a:prstGeom>
          <a:solidFill>
            <a:srgbClr val="956251"/>
          </a:solidFill>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a:t>VR Environment fully ready to use for user</a:t>
            </a:r>
          </a:p>
        </p:txBody>
      </p:sp>
      <p:cxnSp>
        <p:nvCxnSpPr>
          <p:cNvPr id="10" name="Connector: Elbow 9">
            <a:extLst>
              <a:ext uri="{FF2B5EF4-FFF2-40B4-BE49-F238E27FC236}">
                <a16:creationId xmlns:a16="http://schemas.microsoft.com/office/drawing/2014/main" id="{AF086D91-2F7B-47B7-2430-4598C08A5F61}"/>
              </a:ext>
            </a:extLst>
          </p:cNvPr>
          <p:cNvCxnSpPr>
            <a:cxnSpLocks/>
          </p:cNvCxnSpPr>
          <p:nvPr/>
        </p:nvCxnSpPr>
        <p:spPr>
          <a:xfrm>
            <a:off x="7611704" y="2527659"/>
            <a:ext cx="0" cy="23907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2694239-C307-F0B6-E10F-4B666079D90C}"/>
              </a:ext>
            </a:extLst>
          </p:cNvPr>
          <p:cNvSpPr txBox="1"/>
          <p:nvPr/>
        </p:nvSpPr>
        <p:spPr>
          <a:xfrm>
            <a:off x="7732016" y="353885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 30 Seconds </a:t>
            </a:r>
          </a:p>
        </p:txBody>
      </p:sp>
      <p:sp>
        <p:nvSpPr>
          <p:cNvPr id="6" name="Rectangle: Rounded Corners 5">
            <a:extLst>
              <a:ext uri="{FF2B5EF4-FFF2-40B4-BE49-F238E27FC236}">
                <a16:creationId xmlns:a16="http://schemas.microsoft.com/office/drawing/2014/main" id="{83651680-4702-1A41-B46B-35E3F1AD083B}"/>
              </a:ext>
            </a:extLst>
          </p:cNvPr>
          <p:cNvSpPr/>
          <p:nvPr/>
        </p:nvSpPr>
        <p:spPr>
          <a:xfrm>
            <a:off x="1420813" y="2867025"/>
            <a:ext cx="2889250" cy="10541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a:t>Researcher starts Unity Project</a:t>
            </a:r>
          </a:p>
        </p:txBody>
      </p:sp>
      <p:sp>
        <p:nvSpPr>
          <p:cNvPr id="8" name="Rectangle: Rounded Corners 7">
            <a:extLst>
              <a:ext uri="{FF2B5EF4-FFF2-40B4-BE49-F238E27FC236}">
                <a16:creationId xmlns:a16="http://schemas.microsoft.com/office/drawing/2014/main" id="{318E2936-BD6C-EF7A-F860-17BABF08B89B}"/>
              </a:ext>
            </a:extLst>
          </p:cNvPr>
          <p:cNvSpPr/>
          <p:nvPr/>
        </p:nvSpPr>
        <p:spPr>
          <a:xfrm>
            <a:off x="1420813" y="1482725"/>
            <a:ext cx="2889250" cy="104616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a:t>Researcher connects Fitbit to Android Phone</a:t>
            </a:r>
          </a:p>
        </p:txBody>
      </p:sp>
      <p:sp>
        <p:nvSpPr>
          <p:cNvPr id="12" name="Rectangle: Rounded Corners 11">
            <a:extLst>
              <a:ext uri="{FF2B5EF4-FFF2-40B4-BE49-F238E27FC236}">
                <a16:creationId xmlns:a16="http://schemas.microsoft.com/office/drawing/2014/main" id="{51725DCA-2BB4-1B3E-D766-487E505C1DA6}"/>
              </a:ext>
            </a:extLst>
          </p:cNvPr>
          <p:cNvSpPr/>
          <p:nvPr/>
        </p:nvSpPr>
        <p:spPr>
          <a:xfrm>
            <a:off x="1420813" y="4251325"/>
            <a:ext cx="2889250" cy="1054100"/>
          </a:xfrm>
          <a:prstGeom prst="roundRect">
            <a:avLst/>
          </a:prstGeom>
          <a:solidFill>
            <a:srgbClr val="956251"/>
          </a:solidFill>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a:t>User manually selects desired VR Scenery</a:t>
            </a:r>
          </a:p>
        </p:txBody>
      </p:sp>
      <p:sp>
        <p:nvSpPr>
          <p:cNvPr id="18" name="Title 1">
            <a:extLst>
              <a:ext uri="{FF2B5EF4-FFF2-40B4-BE49-F238E27FC236}">
                <a16:creationId xmlns:a16="http://schemas.microsoft.com/office/drawing/2014/main" id="{8D932E7F-E06F-F261-73CB-DE2FB2CCD297}"/>
              </a:ext>
            </a:extLst>
          </p:cNvPr>
          <p:cNvSpPr txBox="1">
            <a:spLocks/>
          </p:cNvSpPr>
          <p:nvPr/>
        </p:nvSpPr>
        <p:spPr>
          <a:xfrm>
            <a:off x="4258099" y="193937"/>
            <a:ext cx="6707157" cy="129163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80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3600">
                <a:blipFill dpi="0" rotWithShape="1">
                  <a:blip r:embed="rId3"/>
                  <a:srcRect/>
                  <a:tile tx="6350" ty="-127000" sx="65000" sy="64000" flip="none" algn="tl"/>
                </a:blipFill>
                <a:latin typeface="Rockwell Condensed"/>
              </a:rPr>
              <a:t>New Start-up Process</a:t>
            </a:r>
            <a:endParaRPr lang="en-US" sz="3600">
              <a:blipFill dpi="0" rotWithShape="1">
                <a:blip r:embed="rId3"/>
                <a:srcRect/>
                <a:tile tx="6350" ty="-127000" sx="65000" sy="64000" flip="none" algn="tl"/>
              </a:blipFill>
            </a:endParaRPr>
          </a:p>
        </p:txBody>
      </p:sp>
      <p:sp>
        <p:nvSpPr>
          <p:cNvPr id="20" name="Rectangle: Rounded Corners 19">
            <a:extLst>
              <a:ext uri="{FF2B5EF4-FFF2-40B4-BE49-F238E27FC236}">
                <a16:creationId xmlns:a16="http://schemas.microsoft.com/office/drawing/2014/main" id="{81B06F2A-755F-187E-6852-A682E6FF6952}"/>
              </a:ext>
            </a:extLst>
          </p:cNvPr>
          <p:cNvSpPr/>
          <p:nvPr/>
        </p:nvSpPr>
        <p:spPr>
          <a:xfrm>
            <a:off x="1418690" y="5637377"/>
            <a:ext cx="2889663" cy="1076940"/>
          </a:xfrm>
          <a:prstGeom prst="roundRect">
            <a:avLst/>
          </a:prstGeom>
          <a:solidFill>
            <a:srgbClr val="956251"/>
          </a:solidFill>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a:t>VR </a:t>
            </a:r>
            <a:r>
              <a:rPr lang="en-US">
                <a:ea typeface="+mn-lt"/>
                <a:cs typeface="+mn-lt"/>
              </a:rPr>
              <a:t>Environment ready to use for user</a:t>
            </a:r>
          </a:p>
        </p:txBody>
      </p:sp>
      <p:cxnSp>
        <p:nvCxnSpPr>
          <p:cNvPr id="22" name="Straight Arrow Connector 21">
            <a:extLst>
              <a:ext uri="{FF2B5EF4-FFF2-40B4-BE49-F238E27FC236}">
                <a16:creationId xmlns:a16="http://schemas.microsoft.com/office/drawing/2014/main" id="{50289DE3-5D20-CA64-5F6D-F5AB7BF0D609}"/>
              </a:ext>
            </a:extLst>
          </p:cNvPr>
          <p:cNvCxnSpPr/>
          <p:nvPr/>
        </p:nvCxnSpPr>
        <p:spPr>
          <a:xfrm>
            <a:off x="2865438" y="2536825"/>
            <a:ext cx="0" cy="33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93F5D3-4D8B-63D3-0FAA-DA85CC580C42}"/>
              </a:ext>
            </a:extLst>
          </p:cNvPr>
          <p:cNvCxnSpPr>
            <a:cxnSpLocks/>
          </p:cNvCxnSpPr>
          <p:nvPr/>
        </p:nvCxnSpPr>
        <p:spPr>
          <a:xfrm>
            <a:off x="2865438" y="3921125"/>
            <a:ext cx="0" cy="33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7631980-0D8D-209B-9CB5-65BFF29F7528}"/>
              </a:ext>
            </a:extLst>
          </p:cNvPr>
          <p:cNvCxnSpPr>
            <a:cxnSpLocks/>
          </p:cNvCxnSpPr>
          <p:nvPr/>
        </p:nvCxnSpPr>
        <p:spPr>
          <a:xfrm>
            <a:off x="2865438" y="5305425"/>
            <a:ext cx="0" cy="33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110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t>2.2 - Meditation</a:t>
            </a:r>
            <a:endParaRPr lang="en-GB" sz="4800">
              <a:latin typeface="Rockwell Condensed"/>
            </a:endParaRP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Rectangle: Rounded Corners 2">
            <a:extLst>
              <a:ext uri="{FF2B5EF4-FFF2-40B4-BE49-F238E27FC236}">
                <a16:creationId xmlns:a16="http://schemas.microsoft.com/office/drawing/2014/main" id="{961E26F7-64AD-87E3-0FCF-AE993DD95E2B}"/>
              </a:ext>
            </a:extLst>
          </p:cNvPr>
          <p:cNvSpPr/>
          <p:nvPr/>
        </p:nvSpPr>
        <p:spPr>
          <a:xfrm>
            <a:off x="622300" y="1372195"/>
            <a:ext cx="6572250" cy="84534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 name="Freeform: Shape 7">
            <a:extLst>
              <a:ext uri="{FF2B5EF4-FFF2-40B4-BE49-F238E27FC236}">
                <a16:creationId xmlns:a16="http://schemas.microsoft.com/office/drawing/2014/main" id="{F9A6893D-A7DA-0026-37A2-CFA6C0817913}"/>
              </a:ext>
            </a:extLst>
          </p:cNvPr>
          <p:cNvSpPr/>
          <p:nvPr/>
        </p:nvSpPr>
        <p:spPr>
          <a:xfrm>
            <a:off x="835305" y="1372195"/>
            <a:ext cx="6359244" cy="845345"/>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800" b="1" kern="1200"/>
              <a:t>User responsive elements:</a:t>
            </a:r>
            <a:endParaRPr lang="en-US" sz="2800" kern="1200"/>
          </a:p>
        </p:txBody>
      </p:sp>
      <p:grpSp>
        <p:nvGrpSpPr>
          <p:cNvPr id="7" name="Group 6">
            <a:extLst>
              <a:ext uri="{FF2B5EF4-FFF2-40B4-BE49-F238E27FC236}">
                <a16:creationId xmlns:a16="http://schemas.microsoft.com/office/drawing/2014/main" id="{E40AD3DE-333B-52D3-5847-84E2EE27AD4D}"/>
              </a:ext>
            </a:extLst>
          </p:cNvPr>
          <p:cNvGrpSpPr/>
          <p:nvPr/>
        </p:nvGrpSpPr>
        <p:grpSpPr>
          <a:xfrm>
            <a:off x="622300" y="2534543"/>
            <a:ext cx="6572250" cy="845345"/>
            <a:chOff x="622300" y="1806476"/>
            <a:chExt cx="6572250" cy="929878"/>
          </a:xfrm>
        </p:grpSpPr>
        <p:sp>
          <p:nvSpPr>
            <p:cNvPr id="14" name="Rectangle: Rounded Corners 13">
              <a:extLst>
                <a:ext uri="{FF2B5EF4-FFF2-40B4-BE49-F238E27FC236}">
                  <a16:creationId xmlns:a16="http://schemas.microsoft.com/office/drawing/2014/main" id="{D04E45AA-561E-A0E6-F564-8B4EDD57F49E}"/>
                </a:ext>
              </a:extLst>
            </p:cNvPr>
            <p:cNvSpPr/>
            <p:nvPr/>
          </p:nvSpPr>
          <p:spPr>
            <a:xfrm>
              <a:off x="622300" y="1806476"/>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6" name="Freeform: Shape 14">
              <a:extLst>
                <a:ext uri="{FF2B5EF4-FFF2-40B4-BE49-F238E27FC236}">
                  <a16:creationId xmlns:a16="http://schemas.microsoft.com/office/drawing/2014/main" id="{98F21F6A-2F2C-5421-2B06-9AE78A4E01BA}"/>
                </a:ext>
              </a:extLst>
            </p:cNvPr>
            <p:cNvSpPr/>
            <p:nvPr/>
          </p:nvSpPr>
          <p:spPr>
            <a:xfrm>
              <a:off x="1696309" y="1806476"/>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r>
                <a:rPr lang="en-GB" sz="2400"/>
                <a:t>Heart rate adaptive plant growth</a:t>
              </a:r>
            </a:p>
          </p:txBody>
        </p:sp>
      </p:grpSp>
      <p:grpSp>
        <p:nvGrpSpPr>
          <p:cNvPr id="17" name="Group 16">
            <a:extLst>
              <a:ext uri="{FF2B5EF4-FFF2-40B4-BE49-F238E27FC236}">
                <a16:creationId xmlns:a16="http://schemas.microsoft.com/office/drawing/2014/main" id="{C3BC29F0-6BEA-FCE8-612F-40D35E04A766}"/>
              </a:ext>
            </a:extLst>
          </p:cNvPr>
          <p:cNvGrpSpPr/>
          <p:nvPr/>
        </p:nvGrpSpPr>
        <p:grpSpPr>
          <a:xfrm>
            <a:off x="622300" y="3696890"/>
            <a:ext cx="6572250" cy="845345"/>
            <a:chOff x="622300" y="2968823"/>
            <a:chExt cx="6572250" cy="929878"/>
          </a:xfrm>
        </p:grpSpPr>
        <p:sp>
          <p:nvSpPr>
            <p:cNvPr id="18" name="Rectangle: Rounded Corners 17">
              <a:extLst>
                <a:ext uri="{FF2B5EF4-FFF2-40B4-BE49-F238E27FC236}">
                  <a16:creationId xmlns:a16="http://schemas.microsoft.com/office/drawing/2014/main" id="{06693D4E-8ED8-F2F2-DA02-6A07508808C6}"/>
                </a:ext>
              </a:extLst>
            </p:cNvPr>
            <p:cNvSpPr/>
            <p:nvPr/>
          </p:nvSpPr>
          <p:spPr>
            <a:xfrm>
              <a:off x="622300" y="2968823"/>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9" name="Freeform: Shape 17">
              <a:extLst>
                <a:ext uri="{FF2B5EF4-FFF2-40B4-BE49-F238E27FC236}">
                  <a16:creationId xmlns:a16="http://schemas.microsoft.com/office/drawing/2014/main" id="{6C30BD49-F9DA-1C65-0343-B51D606A7BEC}"/>
                </a:ext>
              </a:extLst>
            </p:cNvPr>
            <p:cNvSpPr/>
            <p:nvPr/>
          </p:nvSpPr>
          <p:spPr>
            <a:xfrm>
              <a:off x="1696309" y="2968823"/>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400"/>
                <a:t>Visual meditation guidance</a:t>
              </a:r>
              <a:endParaRPr lang="en-US" sz="2200" kern="1200"/>
            </a:p>
          </p:txBody>
        </p:sp>
      </p:grpSp>
      <p:grpSp>
        <p:nvGrpSpPr>
          <p:cNvPr id="20" name="Group 19">
            <a:extLst>
              <a:ext uri="{FF2B5EF4-FFF2-40B4-BE49-F238E27FC236}">
                <a16:creationId xmlns:a16="http://schemas.microsoft.com/office/drawing/2014/main" id="{299731E0-41C7-4CDF-3E27-74170B8DFF1F}"/>
              </a:ext>
            </a:extLst>
          </p:cNvPr>
          <p:cNvGrpSpPr/>
          <p:nvPr/>
        </p:nvGrpSpPr>
        <p:grpSpPr>
          <a:xfrm>
            <a:off x="622300" y="4859238"/>
            <a:ext cx="6572250" cy="845345"/>
            <a:chOff x="622300" y="4131171"/>
            <a:chExt cx="6572250" cy="929878"/>
          </a:xfrm>
        </p:grpSpPr>
        <p:sp>
          <p:nvSpPr>
            <p:cNvPr id="21" name="Rectangle: Rounded Corners 20">
              <a:extLst>
                <a:ext uri="{FF2B5EF4-FFF2-40B4-BE49-F238E27FC236}">
                  <a16:creationId xmlns:a16="http://schemas.microsoft.com/office/drawing/2014/main" id="{B2869788-15B7-AB82-1E62-4187D780B58F}"/>
                </a:ext>
              </a:extLst>
            </p:cNvPr>
            <p:cNvSpPr/>
            <p:nvPr/>
          </p:nvSpPr>
          <p:spPr>
            <a:xfrm>
              <a:off x="622300" y="4131171"/>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2" name="Freeform: Shape 20">
              <a:extLst>
                <a:ext uri="{FF2B5EF4-FFF2-40B4-BE49-F238E27FC236}">
                  <a16:creationId xmlns:a16="http://schemas.microsoft.com/office/drawing/2014/main" id="{E2EF1DE3-0181-1C8C-6BFE-30CEA567738C}"/>
                </a:ext>
              </a:extLst>
            </p:cNvPr>
            <p:cNvSpPr/>
            <p:nvPr/>
          </p:nvSpPr>
          <p:spPr>
            <a:xfrm>
              <a:off x="1696309" y="4131171"/>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200" kern="1200"/>
                <a:t>Player movement</a:t>
              </a:r>
              <a:endParaRPr lang="en-US" sz="2200" kern="1200"/>
            </a:p>
          </p:txBody>
        </p:sp>
      </p:grpSp>
      <p:pic>
        <p:nvPicPr>
          <p:cNvPr id="23" name="Picture 22" descr="A pair of white objects&#10;&#10;Description automatically generated">
            <a:extLst>
              <a:ext uri="{FF2B5EF4-FFF2-40B4-BE49-F238E27FC236}">
                <a16:creationId xmlns:a16="http://schemas.microsoft.com/office/drawing/2014/main" id="{829FEEB4-46BB-AE12-928B-4908F9B751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955" y="5012035"/>
            <a:ext cx="486999" cy="569020"/>
          </a:xfrm>
          <a:prstGeom prst="rect">
            <a:avLst/>
          </a:prstGeom>
        </p:spPr>
      </p:pic>
      <p:pic>
        <p:nvPicPr>
          <p:cNvPr id="24" name="Picture 23" descr="A black and white image of a tree&#10;&#10;Description automatically generated">
            <a:extLst>
              <a:ext uri="{FF2B5EF4-FFF2-40B4-BE49-F238E27FC236}">
                <a16:creationId xmlns:a16="http://schemas.microsoft.com/office/drawing/2014/main" id="{2A5D7284-1389-7D12-5A38-FC14A0D62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955" y="2696567"/>
            <a:ext cx="573683" cy="573683"/>
          </a:xfrm>
          <a:prstGeom prst="rect">
            <a:avLst/>
          </a:prstGeom>
        </p:spPr>
      </p:pic>
      <p:pic>
        <p:nvPicPr>
          <p:cNvPr id="26" name="Picture 25" descr="A white clouds on a black background&#10;&#10;Description automatically generated">
            <a:extLst>
              <a:ext uri="{FF2B5EF4-FFF2-40B4-BE49-F238E27FC236}">
                <a16:creationId xmlns:a16="http://schemas.microsoft.com/office/drawing/2014/main" id="{CF68FF4C-EC9C-673E-A7E7-C7925A7D84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224" y="3742332"/>
            <a:ext cx="754460" cy="754460"/>
          </a:xfrm>
          <a:prstGeom prst="rect">
            <a:avLst/>
          </a:prstGeom>
        </p:spPr>
      </p:pic>
    </p:spTree>
    <p:extLst>
      <p:ext uri="{BB962C8B-B14F-4D97-AF65-F5344CB8AC3E}">
        <p14:creationId xmlns:p14="http://schemas.microsoft.com/office/powerpoint/2010/main" val="1421507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4" name="Rectangle 2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6" name="Rectangle 2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40EA1F23-A210-A4DB-F11A-EF8F5F9D887C}"/>
              </a:ext>
            </a:extLst>
          </p:cNvPr>
          <p:cNvSpPr>
            <a:spLocks noGrp="1"/>
          </p:cNvSpPr>
          <p:nvPr>
            <p:ph type="title"/>
          </p:nvPr>
        </p:nvSpPr>
        <p:spPr>
          <a:xfrm>
            <a:off x="1285456" y="4162031"/>
            <a:ext cx="4543683" cy="1767141"/>
          </a:xfrm>
        </p:spPr>
        <p:txBody>
          <a:bodyPr vert="horz" lIns="91440" tIns="45720" rIns="91440" bIns="45720" rtlCol="0" anchor="ctr">
            <a:normAutofit/>
          </a:bodyPr>
          <a:lstStyle/>
          <a:p>
            <a:pPr algn="r"/>
            <a:r>
              <a:rPr lang="en-US" sz="4200"/>
              <a:t>Heart rate adaptive plant growth</a:t>
            </a:r>
          </a:p>
        </p:txBody>
      </p:sp>
      <p:pic>
        <p:nvPicPr>
          <p:cNvPr id="10" name="Picture 9" descr="A tree with white flowers&#10;&#10;Description automatically generated">
            <a:extLst>
              <a:ext uri="{FF2B5EF4-FFF2-40B4-BE49-F238E27FC236}">
                <a16:creationId xmlns:a16="http://schemas.microsoft.com/office/drawing/2014/main" id="{C48A569E-43B4-0326-4BCA-7C4F87028ECE}"/>
              </a:ext>
            </a:extLst>
          </p:cNvPr>
          <p:cNvPicPr>
            <a:picLocks noChangeAspect="1"/>
          </p:cNvPicPr>
          <p:nvPr/>
        </p:nvPicPr>
        <p:blipFill>
          <a:blip r:embed="rId4">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tretch>
            <a:fillRect/>
          </a:stretch>
        </p:blipFill>
        <p:spPr>
          <a:xfrm flipH="1">
            <a:off x="2304916" y="-240096"/>
            <a:ext cx="7826008" cy="4402127"/>
          </a:xfrm>
          <a:prstGeom prst="rect">
            <a:avLst/>
          </a:prstGeom>
        </p:spPr>
      </p:pic>
      <p:sp>
        <p:nvSpPr>
          <p:cNvPr id="17" name="Freeform: Shape 16">
            <a:extLst>
              <a:ext uri="{FF2B5EF4-FFF2-40B4-BE49-F238E27FC236}">
                <a16:creationId xmlns:a16="http://schemas.microsoft.com/office/drawing/2014/main" id="{8C533DEA-2FC6-6815-03B5-2EEDF82A6D0D}"/>
              </a:ext>
            </a:extLst>
          </p:cNvPr>
          <p:cNvSpPr/>
          <p:nvPr/>
        </p:nvSpPr>
        <p:spPr>
          <a:xfrm>
            <a:off x="6217921" y="4170410"/>
            <a:ext cx="3707129" cy="1767141"/>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lIns="91440" tIns="45720" rIns="91440" bIns="45720" numCol="1" spcCol="1270" rtlCol="0" anchor="ctr" anchorCtr="0">
            <a:normAutofit/>
          </a:bodyPr>
          <a:lstStyle/>
          <a:p>
            <a:pPr indent="-182880" defTabSz="914400">
              <a:lnSpc>
                <a:spcPct val="90000"/>
              </a:lnSpc>
              <a:spcAft>
                <a:spcPts val="600"/>
              </a:spcAft>
              <a:buClr>
                <a:schemeClr val="accent1">
                  <a:lumMod val="75000"/>
                </a:schemeClr>
              </a:buClr>
              <a:buSzPct val="85000"/>
              <a:buFont typeface="Wingdings" pitchFamily="2" charset="2"/>
              <a:buChar char="§"/>
            </a:pPr>
            <a:r>
              <a:rPr lang="en-US">
                <a:solidFill>
                  <a:schemeClr val="tx1"/>
                </a:solidFill>
              </a:rPr>
              <a:t>The plant will grow based on how well the session is going.</a:t>
            </a:r>
          </a:p>
        </p:txBody>
      </p:sp>
      <p:sp>
        <p:nvSpPr>
          <p:cNvPr id="28" name="Rectangle 2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 name="Oval 2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2" name="Oval 3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C7A89EBA-F6C6-8E92-9EBE-4A2190EDDD55}"/>
              </a:ext>
            </a:extLst>
          </p:cNvPr>
          <p:cNvGrpSpPr/>
          <p:nvPr/>
        </p:nvGrpSpPr>
        <p:grpSpPr>
          <a:xfrm rot="16200000">
            <a:off x="4509468" y="2598231"/>
            <a:ext cx="772763" cy="711199"/>
            <a:chOff x="4496752" y="1271270"/>
            <a:chExt cx="1089660" cy="1089660"/>
          </a:xfrm>
        </p:grpSpPr>
        <p:sp>
          <p:nvSpPr>
            <p:cNvPr id="12" name="Arrow: Down 11">
              <a:extLst>
                <a:ext uri="{FF2B5EF4-FFF2-40B4-BE49-F238E27FC236}">
                  <a16:creationId xmlns:a16="http://schemas.microsoft.com/office/drawing/2014/main" id="{F261E328-FA29-8EFA-9D8A-C756E166FC78}"/>
                </a:ext>
              </a:extLst>
            </p:cNvPr>
            <p:cNvSpPr/>
            <p:nvPr/>
          </p:nvSpPr>
          <p:spPr>
            <a:xfrm>
              <a:off x="4496752" y="1271270"/>
              <a:ext cx="1089660" cy="1089660"/>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3" name="Arrow: Down 4">
              <a:extLst>
                <a:ext uri="{FF2B5EF4-FFF2-40B4-BE49-F238E27FC236}">
                  <a16:creationId xmlns:a16="http://schemas.microsoft.com/office/drawing/2014/main" id="{EEBFFA9D-A78D-B14B-0203-44D539B6A9D8}"/>
                </a:ext>
              </a:extLst>
            </p:cNvPr>
            <p:cNvSpPr txBox="1"/>
            <p:nvPr/>
          </p:nvSpPr>
          <p:spPr>
            <a:xfrm>
              <a:off x="4741926" y="1271270"/>
              <a:ext cx="599313" cy="819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grpSp>
      <p:grpSp>
        <p:nvGrpSpPr>
          <p:cNvPr id="18" name="Group 17">
            <a:extLst>
              <a:ext uri="{FF2B5EF4-FFF2-40B4-BE49-F238E27FC236}">
                <a16:creationId xmlns:a16="http://schemas.microsoft.com/office/drawing/2014/main" id="{1D05DB13-3A6D-5924-7CD5-BE6A13DD1EB8}"/>
              </a:ext>
            </a:extLst>
          </p:cNvPr>
          <p:cNvGrpSpPr/>
          <p:nvPr/>
        </p:nvGrpSpPr>
        <p:grpSpPr>
          <a:xfrm rot="16200000">
            <a:off x="6949205" y="2589049"/>
            <a:ext cx="772763" cy="711199"/>
            <a:chOff x="4496752" y="1271270"/>
            <a:chExt cx="1089660" cy="1089660"/>
          </a:xfrm>
        </p:grpSpPr>
        <p:sp>
          <p:nvSpPr>
            <p:cNvPr id="19" name="Arrow: Down 18">
              <a:extLst>
                <a:ext uri="{FF2B5EF4-FFF2-40B4-BE49-F238E27FC236}">
                  <a16:creationId xmlns:a16="http://schemas.microsoft.com/office/drawing/2014/main" id="{EACA8FB0-D4E6-610B-24D4-53D16EEFE704}"/>
                </a:ext>
              </a:extLst>
            </p:cNvPr>
            <p:cNvSpPr/>
            <p:nvPr/>
          </p:nvSpPr>
          <p:spPr>
            <a:xfrm>
              <a:off x="4496752" y="1271270"/>
              <a:ext cx="1089660" cy="1089660"/>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0" name="Arrow: Down 4">
              <a:extLst>
                <a:ext uri="{FF2B5EF4-FFF2-40B4-BE49-F238E27FC236}">
                  <a16:creationId xmlns:a16="http://schemas.microsoft.com/office/drawing/2014/main" id="{2B049A8C-F392-21EF-B3B5-DCD8B57D268E}"/>
                </a:ext>
              </a:extLst>
            </p:cNvPr>
            <p:cNvSpPr txBox="1"/>
            <p:nvPr/>
          </p:nvSpPr>
          <p:spPr>
            <a:xfrm>
              <a:off x="4741926" y="1271270"/>
              <a:ext cx="599313" cy="819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grpSp>
    </p:spTree>
    <p:extLst>
      <p:ext uri="{BB962C8B-B14F-4D97-AF65-F5344CB8AC3E}">
        <p14:creationId xmlns:p14="http://schemas.microsoft.com/office/powerpoint/2010/main" val="100414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t>2.2 - Meditation</a:t>
            </a:r>
            <a:endParaRPr lang="en-GB" sz="4800">
              <a:latin typeface="Rockwell Condensed"/>
            </a:endParaRP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Rectangle: Rounded Corners 2">
            <a:extLst>
              <a:ext uri="{FF2B5EF4-FFF2-40B4-BE49-F238E27FC236}">
                <a16:creationId xmlns:a16="http://schemas.microsoft.com/office/drawing/2014/main" id="{961E26F7-64AD-87E3-0FCF-AE993DD95E2B}"/>
              </a:ext>
            </a:extLst>
          </p:cNvPr>
          <p:cNvSpPr/>
          <p:nvPr/>
        </p:nvSpPr>
        <p:spPr>
          <a:xfrm>
            <a:off x="622300" y="1372195"/>
            <a:ext cx="6572250" cy="84534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 name="Freeform: Shape 7">
            <a:extLst>
              <a:ext uri="{FF2B5EF4-FFF2-40B4-BE49-F238E27FC236}">
                <a16:creationId xmlns:a16="http://schemas.microsoft.com/office/drawing/2014/main" id="{F9A6893D-A7DA-0026-37A2-CFA6C0817913}"/>
              </a:ext>
            </a:extLst>
          </p:cNvPr>
          <p:cNvSpPr/>
          <p:nvPr/>
        </p:nvSpPr>
        <p:spPr>
          <a:xfrm>
            <a:off x="835305" y="1372195"/>
            <a:ext cx="6359244" cy="845345"/>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800" b="1" kern="1200"/>
              <a:t>User responsive elements:</a:t>
            </a:r>
            <a:endParaRPr lang="en-US" sz="2800" kern="1200"/>
          </a:p>
        </p:txBody>
      </p:sp>
      <p:grpSp>
        <p:nvGrpSpPr>
          <p:cNvPr id="7" name="Group 6">
            <a:extLst>
              <a:ext uri="{FF2B5EF4-FFF2-40B4-BE49-F238E27FC236}">
                <a16:creationId xmlns:a16="http://schemas.microsoft.com/office/drawing/2014/main" id="{E40AD3DE-333B-52D3-5847-84E2EE27AD4D}"/>
              </a:ext>
            </a:extLst>
          </p:cNvPr>
          <p:cNvGrpSpPr/>
          <p:nvPr/>
        </p:nvGrpSpPr>
        <p:grpSpPr>
          <a:xfrm>
            <a:off x="622300" y="2534543"/>
            <a:ext cx="6572250" cy="845345"/>
            <a:chOff x="622300" y="1806476"/>
            <a:chExt cx="6572250" cy="929878"/>
          </a:xfrm>
        </p:grpSpPr>
        <p:sp>
          <p:nvSpPr>
            <p:cNvPr id="14" name="Rectangle: Rounded Corners 13">
              <a:extLst>
                <a:ext uri="{FF2B5EF4-FFF2-40B4-BE49-F238E27FC236}">
                  <a16:creationId xmlns:a16="http://schemas.microsoft.com/office/drawing/2014/main" id="{D04E45AA-561E-A0E6-F564-8B4EDD57F49E}"/>
                </a:ext>
              </a:extLst>
            </p:cNvPr>
            <p:cNvSpPr/>
            <p:nvPr/>
          </p:nvSpPr>
          <p:spPr>
            <a:xfrm>
              <a:off x="622300" y="1806476"/>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6" name="Freeform: Shape 14">
              <a:extLst>
                <a:ext uri="{FF2B5EF4-FFF2-40B4-BE49-F238E27FC236}">
                  <a16:creationId xmlns:a16="http://schemas.microsoft.com/office/drawing/2014/main" id="{98F21F6A-2F2C-5421-2B06-9AE78A4E01BA}"/>
                </a:ext>
              </a:extLst>
            </p:cNvPr>
            <p:cNvSpPr/>
            <p:nvPr/>
          </p:nvSpPr>
          <p:spPr>
            <a:xfrm>
              <a:off x="1696309" y="1806476"/>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r>
                <a:rPr lang="en-GB" sz="2400"/>
                <a:t>Heart rate adaptive plant growth</a:t>
              </a:r>
            </a:p>
          </p:txBody>
        </p:sp>
      </p:grpSp>
      <p:grpSp>
        <p:nvGrpSpPr>
          <p:cNvPr id="17" name="Group 16">
            <a:extLst>
              <a:ext uri="{FF2B5EF4-FFF2-40B4-BE49-F238E27FC236}">
                <a16:creationId xmlns:a16="http://schemas.microsoft.com/office/drawing/2014/main" id="{C3BC29F0-6BEA-FCE8-612F-40D35E04A766}"/>
              </a:ext>
            </a:extLst>
          </p:cNvPr>
          <p:cNvGrpSpPr/>
          <p:nvPr/>
        </p:nvGrpSpPr>
        <p:grpSpPr>
          <a:xfrm>
            <a:off x="622300" y="3696890"/>
            <a:ext cx="6572250" cy="845345"/>
            <a:chOff x="622300" y="2968823"/>
            <a:chExt cx="6572250" cy="929878"/>
          </a:xfrm>
        </p:grpSpPr>
        <p:sp>
          <p:nvSpPr>
            <p:cNvPr id="18" name="Rectangle: Rounded Corners 17">
              <a:extLst>
                <a:ext uri="{FF2B5EF4-FFF2-40B4-BE49-F238E27FC236}">
                  <a16:creationId xmlns:a16="http://schemas.microsoft.com/office/drawing/2014/main" id="{06693D4E-8ED8-F2F2-DA02-6A07508808C6}"/>
                </a:ext>
              </a:extLst>
            </p:cNvPr>
            <p:cNvSpPr/>
            <p:nvPr/>
          </p:nvSpPr>
          <p:spPr>
            <a:xfrm>
              <a:off x="622300" y="2968823"/>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9" name="Freeform: Shape 17">
              <a:extLst>
                <a:ext uri="{FF2B5EF4-FFF2-40B4-BE49-F238E27FC236}">
                  <a16:creationId xmlns:a16="http://schemas.microsoft.com/office/drawing/2014/main" id="{6C30BD49-F9DA-1C65-0343-B51D606A7BEC}"/>
                </a:ext>
              </a:extLst>
            </p:cNvPr>
            <p:cNvSpPr/>
            <p:nvPr/>
          </p:nvSpPr>
          <p:spPr>
            <a:xfrm>
              <a:off x="1696309" y="2968823"/>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400"/>
                <a:t>Visual meditation guidance</a:t>
              </a:r>
              <a:endParaRPr lang="en-US" sz="2200" kern="1200"/>
            </a:p>
          </p:txBody>
        </p:sp>
      </p:grpSp>
      <p:grpSp>
        <p:nvGrpSpPr>
          <p:cNvPr id="20" name="Group 19">
            <a:extLst>
              <a:ext uri="{FF2B5EF4-FFF2-40B4-BE49-F238E27FC236}">
                <a16:creationId xmlns:a16="http://schemas.microsoft.com/office/drawing/2014/main" id="{299731E0-41C7-4CDF-3E27-74170B8DFF1F}"/>
              </a:ext>
            </a:extLst>
          </p:cNvPr>
          <p:cNvGrpSpPr/>
          <p:nvPr/>
        </p:nvGrpSpPr>
        <p:grpSpPr>
          <a:xfrm>
            <a:off x="622300" y="4859238"/>
            <a:ext cx="6572250" cy="845345"/>
            <a:chOff x="622300" y="4131171"/>
            <a:chExt cx="6572250" cy="929878"/>
          </a:xfrm>
        </p:grpSpPr>
        <p:sp>
          <p:nvSpPr>
            <p:cNvPr id="21" name="Rectangle: Rounded Corners 20">
              <a:extLst>
                <a:ext uri="{FF2B5EF4-FFF2-40B4-BE49-F238E27FC236}">
                  <a16:creationId xmlns:a16="http://schemas.microsoft.com/office/drawing/2014/main" id="{B2869788-15B7-AB82-1E62-4187D780B58F}"/>
                </a:ext>
              </a:extLst>
            </p:cNvPr>
            <p:cNvSpPr/>
            <p:nvPr/>
          </p:nvSpPr>
          <p:spPr>
            <a:xfrm>
              <a:off x="622300" y="4131171"/>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2" name="Freeform: Shape 20">
              <a:extLst>
                <a:ext uri="{FF2B5EF4-FFF2-40B4-BE49-F238E27FC236}">
                  <a16:creationId xmlns:a16="http://schemas.microsoft.com/office/drawing/2014/main" id="{E2EF1DE3-0181-1C8C-6BFE-30CEA567738C}"/>
                </a:ext>
              </a:extLst>
            </p:cNvPr>
            <p:cNvSpPr/>
            <p:nvPr/>
          </p:nvSpPr>
          <p:spPr>
            <a:xfrm>
              <a:off x="1696309" y="4131171"/>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200" kern="1200"/>
                <a:t>Player movement</a:t>
              </a:r>
              <a:endParaRPr lang="en-US" sz="2200" kern="1200"/>
            </a:p>
          </p:txBody>
        </p:sp>
      </p:grpSp>
      <p:pic>
        <p:nvPicPr>
          <p:cNvPr id="23" name="Picture 22" descr="A pair of white objects&#10;&#10;Description automatically generated">
            <a:extLst>
              <a:ext uri="{FF2B5EF4-FFF2-40B4-BE49-F238E27FC236}">
                <a16:creationId xmlns:a16="http://schemas.microsoft.com/office/drawing/2014/main" id="{829FEEB4-46BB-AE12-928B-4908F9B751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955" y="5012035"/>
            <a:ext cx="486999" cy="569020"/>
          </a:xfrm>
          <a:prstGeom prst="rect">
            <a:avLst/>
          </a:prstGeom>
        </p:spPr>
      </p:pic>
      <p:pic>
        <p:nvPicPr>
          <p:cNvPr id="24" name="Picture 23" descr="A black and white image of a tree&#10;&#10;Description automatically generated">
            <a:extLst>
              <a:ext uri="{FF2B5EF4-FFF2-40B4-BE49-F238E27FC236}">
                <a16:creationId xmlns:a16="http://schemas.microsoft.com/office/drawing/2014/main" id="{2A5D7284-1389-7D12-5A38-FC14A0D62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955" y="2696567"/>
            <a:ext cx="573683" cy="573683"/>
          </a:xfrm>
          <a:prstGeom prst="rect">
            <a:avLst/>
          </a:prstGeom>
        </p:spPr>
      </p:pic>
      <p:pic>
        <p:nvPicPr>
          <p:cNvPr id="26" name="Picture 25" descr="A white clouds on a black background&#10;&#10;Description automatically generated">
            <a:extLst>
              <a:ext uri="{FF2B5EF4-FFF2-40B4-BE49-F238E27FC236}">
                <a16:creationId xmlns:a16="http://schemas.microsoft.com/office/drawing/2014/main" id="{CF68FF4C-EC9C-673E-A7E7-C7925A7D84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224" y="3742332"/>
            <a:ext cx="754460" cy="754460"/>
          </a:xfrm>
          <a:prstGeom prst="rect">
            <a:avLst/>
          </a:prstGeom>
        </p:spPr>
      </p:pic>
    </p:spTree>
    <p:extLst>
      <p:ext uri="{BB962C8B-B14F-4D97-AF65-F5344CB8AC3E}">
        <p14:creationId xmlns:p14="http://schemas.microsoft.com/office/powerpoint/2010/main" val="3701426907"/>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t>2.2 - Meditation</a:t>
            </a:r>
            <a:endParaRPr lang="en-GB" sz="4800">
              <a:latin typeface="Rockwell Condensed"/>
            </a:endParaRP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5" name="Rectangle: Rounded Corners 4">
            <a:extLst>
              <a:ext uri="{FF2B5EF4-FFF2-40B4-BE49-F238E27FC236}">
                <a16:creationId xmlns:a16="http://schemas.microsoft.com/office/drawing/2014/main" id="{7758FBD0-0502-BDA3-3609-C5F1443EC098}"/>
              </a:ext>
            </a:extLst>
          </p:cNvPr>
          <p:cNvSpPr/>
          <p:nvPr/>
        </p:nvSpPr>
        <p:spPr>
          <a:xfrm>
            <a:off x="622300" y="1372195"/>
            <a:ext cx="6572250" cy="84534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6" name="Freeform: Shape 7">
            <a:extLst>
              <a:ext uri="{FF2B5EF4-FFF2-40B4-BE49-F238E27FC236}">
                <a16:creationId xmlns:a16="http://schemas.microsoft.com/office/drawing/2014/main" id="{D6FAF311-1068-2249-B3CE-80EC73AD6738}"/>
              </a:ext>
            </a:extLst>
          </p:cNvPr>
          <p:cNvSpPr/>
          <p:nvPr/>
        </p:nvSpPr>
        <p:spPr>
          <a:xfrm>
            <a:off x="835305" y="1372195"/>
            <a:ext cx="6359244" cy="845345"/>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800" b="1" kern="1200"/>
              <a:t>Passive elements:</a:t>
            </a:r>
            <a:endParaRPr lang="en-US" sz="2800" kern="1200"/>
          </a:p>
        </p:txBody>
      </p:sp>
      <p:grpSp>
        <p:nvGrpSpPr>
          <p:cNvPr id="8" name="Group 7">
            <a:extLst>
              <a:ext uri="{FF2B5EF4-FFF2-40B4-BE49-F238E27FC236}">
                <a16:creationId xmlns:a16="http://schemas.microsoft.com/office/drawing/2014/main" id="{55553C3A-F70F-0C24-B0F9-D904B27A6D17}"/>
              </a:ext>
            </a:extLst>
          </p:cNvPr>
          <p:cNvGrpSpPr/>
          <p:nvPr/>
        </p:nvGrpSpPr>
        <p:grpSpPr>
          <a:xfrm>
            <a:off x="622300" y="2534543"/>
            <a:ext cx="6572250" cy="845345"/>
            <a:chOff x="622300" y="1806476"/>
            <a:chExt cx="6572250" cy="929878"/>
          </a:xfrm>
        </p:grpSpPr>
        <p:sp>
          <p:nvSpPr>
            <p:cNvPr id="10" name="Rectangle: Rounded Corners 9">
              <a:extLst>
                <a:ext uri="{FF2B5EF4-FFF2-40B4-BE49-F238E27FC236}">
                  <a16:creationId xmlns:a16="http://schemas.microsoft.com/office/drawing/2014/main" id="{1D2B0371-0746-DD1A-A395-EF226913D5B5}"/>
                </a:ext>
              </a:extLst>
            </p:cNvPr>
            <p:cNvSpPr/>
            <p:nvPr/>
          </p:nvSpPr>
          <p:spPr>
            <a:xfrm>
              <a:off x="622300" y="1806476"/>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5" name="Freeform: Shape 14">
              <a:extLst>
                <a:ext uri="{FF2B5EF4-FFF2-40B4-BE49-F238E27FC236}">
                  <a16:creationId xmlns:a16="http://schemas.microsoft.com/office/drawing/2014/main" id="{FACF1BBE-9F75-788C-7AA6-F65DEC07D049}"/>
                </a:ext>
              </a:extLst>
            </p:cNvPr>
            <p:cNvSpPr/>
            <p:nvPr/>
          </p:nvSpPr>
          <p:spPr>
            <a:xfrm>
              <a:off x="1696309" y="1806476"/>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r>
                <a:rPr lang="en-GB" sz="2400"/>
                <a:t>Calming environments</a:t>
              </a:r>
            </a:p>
          </p:txBody>
        </p:sp>
      </p:grpSp>
      <p:grpSp>
        <p:nvGrpSpPr>
          <p:cNvPr id="25" name="Group 24">
            <a:extLst>
              <a:ext uri="{FF2B5EF4-FFF2-40B4-BE49-F238E27FC236}">
                <a16:creationId xmlns:a16="http://schemas.microsoft.com/office/drawing/2014/main" id="{46CCE275-F0B1-B3C2-037B-B8DDFCF388E0}"/>
              </a:ext>
            </a:extLst>
          </p:cNvPr>
          <p:cNvGrpSpPr/>
          <p:nvPr/>
        </p:nvGrpSpPr>
        <p:grpSpPr>
          <a:xfrm>
            <a:off x="622300" y="3696890"/>
            <a:ext cx="6572250" cy="845345"/>
            <a:chOff x="622300" y="2968823"/>
            <a:chExt cx="6572250" cy="929878"/>
          </a:xfrm>
        </p:grpSpPr>
        <p:sp>
          <p:nvSpPr>
            <p:cNvPr id="27" name="Rectangle: Rounded Corners 26">
              <a:extLst>
                <a:ext uri="{FF2B5EF4-FFF2-40B4-BE49-F238E27FC236}">
                  <a16:creationId xmlns:a16="http://schemas.microsoft.com/office/drawing/2014/main" id="{E6869910-F9A0-81AC-E34E-F616E9FF72C8}"/>
                </a:ext>
              </a:extLst>
            </p:cNvPr>
            <p:cNvSpPr/>
            <p:nvPr/>
          </p:nvSpPr>
          <p:spPr>
            <a:xfrm>
              <a:off x="622300" y="2968823"/>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8" name="Freeform: Shape 17">
              <a:extLst>
                <a:ext uri="{FF2B5EF4-FFF2-40B4-BE49-F238E27FC236}">
                  <a16:creationId xmlns:a16="http://schemas.microsoft.com/office/drawing/2014/main" id="{32E9D1FD-50E2-58FC-3780-423C062C4CF8}"/>
                </a:ext>
              </a:extLst>
            </p:cNvPr>
            <p:cNvSpPr/>
            <p:nvPr/>
          </p:nvSpPr>
          <p:spPr>
            <a:xfrm>
              <a:off x="1696309" y="2968823"/>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r>
                <a:rPr lang="en-GB" sz="2400"/>
                <a:t>Calming sound affects</a:t>
              </a:r>
            </a:p>
          </p:txBody>
        </p:sp>
      </p:grpSp>
      <p:grpSp>
        <p:nvGrpSpPr>
          <p:cNvPr id="29" name="Group 28">
            <a:extLst>
              <a:ext uri="{FF2B5EF4-FFF2-40B4-BE49-F238E27FC236}">
                <a16:creationId xmlns:a16="http://schemas.microsoft.com/office/drawing/2014/main" id="{C7123F4B-BCBD-99BA-25FA-D3A5E22EDFC0}"/>
              </a:ext>
            </a:extLst>
          </p:cNvPr>
          <p:cNvGrpSpPr/>
          <p:nvPr/>
        </p:nvGrpSpPr>
        <p:grpSpPr>
          <a:xfrm>
            <a:off x="622300" y="4859238"/>
            <a:ext cx="6572250" cy="845345"/>
            <a:chOff x="622300" y="4131171"/>
            <a:chExt cx="6572250" cy="929878"/>
          </a:xfrm>
        </p:grpSpPr>
        <p:sp>
          <p:nvSpPr>
            <p:cNvPr id="30" name="Rectangle: Rounded Corners 29">
              <a:extLst>
                <a:ext uri="{FF2B5EF4-FFF2-40B4-BE49-F238E27FC236}">
                  <a16:creationId xmlns:a16="http://schemas.microsoft.com/office/drawing/2014/main" id="{E6872568-527A-ECF5-BFB9-6427760D4573}"/>
                </a:ext>
              </a:extLst>
            </p:cNvPr>
            <p:cNvSpPr/>
            <p:nvPr/>
          </p:nvSpPr>
          <p:spPr>
            <a:xfrm>
              <a:off x="622300" y="4131171"/>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31" name="Freeform: Shape 20">
              <a:extLst>
                <a:ext uri="{FF2B5EF4-FFF2-40B4-BE49-F238E27FC236}">
                  <a16:creationId xmlns:a16="http://schemas.microsoft.com/office/drawing/2014/main" id="{7B25E0A0-1E53-8CAF-DF78-596770A9923D}"/>
                </a:ext>
              </a:extLst>
            </p:cNvPr>
            <p:cNvSpPr/>
            <p:nvPr/>
          </p:nvSpPr>
          <p:spPr>
            <a:xfrm>
              <a:off x="1696309" y="4131171"/>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r>
                <a:rPr lang="en-GB" sz="2400"/>
                <a:t>Calming Music</a:t>
              </a:r>
            </a:p>
          </p:txBody>
        </p:sp>
      </p:grpSp>
      <p:pic>
        <p:nvPicPr>
          <p:cNvPr id="32" name="Graphic 31" descr="Forest scene outline">
            <a:extLst>
              <a:ext uri="{FF2B5EF4-FFF2-40B4-BE49-F238E27FC236}">
                <a16:creationId xmlns:a16="http://schemas.microsoft.com/office/drawing/2014/main" id="{5BD6664E-55C3-6CBD-7564-194AADE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3441" y="2636540"/>
            <a:ext cx="587059" cy="587059"/>
          </a:xfrm>
          <a:prstGeom prst="rect">
            <a:avLst/>
          </a:prstGeom>
        </p:spPr>
      </p:pic>
      <p:pic>
        <p:nvPicPr>
          <p:cNvPr id="33" name="Graphic 32" descr="Music notes outline">
            <a:extLst>
              <a:ext uri="{FF2B5EF4-FFF2-40B4-BE49-F238E27FC236}">
                <a16:creationId xmlns:a16="http://schemas.microsoft.com/office/drawing/2014/main" id="{75306694-1806-F5C0-1EDB-08952AC165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789" y="5030292"/>
            <a:ext cx="506313" cy="506313"/>
          </a:xfrm>
          <a:prstGeom prst="rect">
            <a:avLst/>
          </a:prstGeom>
        </p:spPr>
      </p:pic>
      <p:pic>
        <p:nvPicPr>
          <p:cNvPr id="34" name="Graphic 33" descr="Sparrow outline">
            <a:extLst>
              <a:ext uri="{FF2B5EF4-FFF2-40B4-BE49-F238E27FC236}">
                <a16:creationId xmlns:a16="http://schemas.microsoft.com/office/drawing/2014/main" id="{A277E215-E54B-9315-CC90-BEA8D77D43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3441" y="3842543"/>
            <a:ext cx="554038" cy="554038"/>
          </a:xfrm>
          <a:prstGeom prst="rect">
            <a:avLst/>
          </a:prstGeom>
        </p:spPr>
      </p:pic>
    </p:spTree>
    <p:extLst>
      <p:ext uri="{BB962C8B-B14F-4D97-AF65-F5344CB8AC3E}">
        <p14:creationId xmlns:p14="http://schemas.microsoft.com/office/powerpoint/2010/main" val="23178242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E6C75A5-F4B8-415F-B4EA-A9AD45087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3D9CC178-C06A-480F-AAFC-127638C29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GB"/>
            </a:p>
          </p:txBody>
        </p:sp>
        <p:sp>
          <p:nvSpPr>
            <p:cNvPr id="12" name="Oval 11">
              <a:extLst>
                <a:ext uri="{FF2B5EF4-FFF2-40B4-BE49-F238E27FC236}">
                  <a16:creationId xmlns:a16="http://schemas.microsoft.com/office/drawing/2014/main" id="{77235C6D-8D65-4BC6-AE0E-523AB3C8D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GB"/>
            </a:p>
          </p:txBody>
        </p:sp>
      </p:grpSp>
      <p:pic>
        <p:nvPicPr>
          <p:cNvPr id="5" name="Picture 4" descr="A diagram of sound effects&#10;&#10;Description automatically generated">
            <a:extLst>
              <a:ext uri="{FF2B5EF4-FFF2-40B4-BE49-F238E27FC236}">
                <a16:creationId xmlns:a16="http://schemas.microsoft.com/office/drawing/2014/main" id="{7719556F-C9EC-9D36-1B42-9188EDD7EDF7}"/>
              </a:ext>
            </a:extLst>
          </p:cNvPr>
          <p:cNvPicPr>
            <a:picLocks noChangeAspect="1"/>
          </p:cNvPicPr>
          <p:nvPr/>
        </p:nvPicPr>
        <p:blipFill rotWithShape="1">
          <a:blip r:embed="rId4">
            <a:extLst>
              <a:ext uri="{28A0092B-C50C-407E-A947-70E740481C1C}">
                <a14:useLocalDpi xmlns:a14="http://schemas.microsoft.com/office/drawing/2010/main" val="0"/>
              </a:ext>
            </a:extLst>
          </a:blip>
          <a:srcRect l="1068" r="-1" b="-1"/>
          <a:stretch/>
        </p:blipFill>
        <p:spPr>
          <a:xfrm>
            <a:off x="993723" y="558969"/>
            <a:ext cx="10204553" cy="5740062"/>
          </a:xfrm>
          <a:prstGeom prst="rect">
            <a:avLst/>
          </a:prstGeom>
        </p:spPr>
      </p:pic>
    </p:spTree>
    <p:extLst>
      <p:ext uri="{BB962C8B-B14F-4D97-AF65-F5344CB8AC3E}">
        <p14:creationId xmlns:p14="http://schemas.microsoft.com/office/powerpoint/2010/main" val="2235694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6">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F0337-6855-8085-EFC5-1F5874450E1D}"/>
              </a:ext>
            </a:extLst>
          </p:cNvPr>
          <p:cNvSpPr>
            <a:spLocks noGrp="1"/>
          </p:cNvSpPr>
          <p:nvPr>
            <p:ph type="title"/>
          </p:nvPr>
        </p:nvSpPr>
        <p:spPr>
          <a:xfrm>
            <a:off x="5953170" y="353546"/>
            <a:ext cx="2694562" cy="1741446"/>
          </a:xfrm>
          <a:ln>
            <a:noFill/>
          </a:ln>
        </p:spPr>
        <p:txBody>
          <a:bodyPr>
            <a:normAutofit/>
          </a:bodyPr>
          <a:lstStyle/>
          <a:p>
            <a:r>
              <a:rPr lang="en-GB" sz="4000"/>
              <a:t>Presentation Structure</a:t>
            </a:r>
          </a:p>
        </p:txBody>
      </p:sp>
      <p:pic>
        <p:nvPicPr>
          <p:cNvPr id="5" name="Picture 4" descr="Cubes connected with a red line">
            <a:extLst>
              <a:ext uri="{FF2B5EF4-FFF2-40B4-BE49-F238E27FC236}">
                <a16:creationId xmlns:a16="http://schemas.microsoft.com/office/drawing/2014/main" id="{481142E4-D429-FEB1-07F3-CE91C9BE04CD}"/>
              </a:ext>
            </a:extLst>
          </p:cNvPr>
          <p:cNvPicPr>
            <a:picLocks noChangeAspect="1"/>
          </p:cNvPicPr>
          <p:nvPr/>
        </p:nvPicPr>
        <p:blipFill rotWithShape="1">
          <a:blip r:embed="rId7"/>
          <a:srcRect l="21436" r="10450" b="-1"/>
          <a:stretch/>
        </p:blipFill>
        <p:spPr>
          <a:xfrm>
            <a:off x="1" y="10"/>
            <a:ext cx="6066502" cy="6857989"/>
          </a:xfrm>
          <a:prstGeom prst="rect">
            <a:avLst/>
          </a:prstGeom>
        </p:spPr>
      </p:pic>
      <p:sp>
        <p:nvSpPr>
          <p:cNvPr id="3" name="Content Placeholder 2">
            <a:extLst>
              <a:ext uri="{FF2B5EF4-FFF2-40B4-BE49-F238E27FC236}">
                <a16:creationId xmlns:a16="http://schemas.microsoft.com/office/drawing/2014/main" id="{C93B9442-48D3-41D7-5F24-46B851EA2E6A}"/>
              </a:ext>
            </a:extLst>
          </p:cNvPr>
          <p:cNvSpPr>
            <a:spLocks noGrp="1"/>
          </p:cNvSpPr>
          <p:nvPr>
            <p:ph idx="1"/>
          </p:nvPr>
        </p:nvSpPr>
        <p:spPr>
          <a:xfrm>
            <a:off x="6400800" y="2356101"/>
            <a:ext cx="5299585" cy="4577081"/>
          </a:xfrm>
        </p:spPr>
        <p:txBody>
          <a:bodyPr>
            <a:normAutofit fontScale="92500" lnSpcReduction="10000"/>
          </a:bodyPr>
          <a:lstStyle/>
          <a:p>
            <a:pPr marL="457200" indent="-457200">
              <a:buFont typeface="+mj-lt"/>
              <a:buAutoNum type="arabicPeriod"/>
            </a:pPr>
            <a:r>
              <a:rPr lang="en-GB" sz="2400" b="1"/>
              <a:t>Introduction</a:t>
            </a:r>
          </a:p>
          <a:p>
            <a:pPr marL="914400" lvl="1" indent="-457200">
              <a:buFont typeface="+mj-lt"/>
              <a:buAutoNum type="arabicPeriod"/>
            </a:pPr>
            <a:r>
              <a:rPr lang="en-GB" sz="2400"/>
              <a:t>Client</a:t>
            </a:r>
          </a:p>
          <a:p>
            <a:pPr marL="914400" lvl="1" indent="-457200">
              <a:buFont typeface="+mj-lt"/>
              <a:buAutoNum type="arabicPeriod"/>
            </a:pPr>
            <a:r>
              <a:rPr lang="en-GB" sz="2400"/>
              <a:t>Aims</a:t>
            </a:r>
          </a:p>
          <a:p>
            <a:pPr marL="914400" lvl="1" indent="-457200">
              <a:buFont typeface="+mj-lt"/>
              <a:buAutoNum type="arabicPeriod"/>
            </a:pPr>
            <a:r>
              <a:rPr lang="en-GB" sz="2400"/>
              <a:t>Important aspects</a:t>
            </a:r>
          </a:p>
          <a:p>
            <a:pPr marL="914400" lvl="1" indent="-457200">
              <a:buFont typeface="+mj-lt"/>
              <a:buAutoNum type="arabicPeriod"/>
            </a:pPr>
            <a:r>
              <a:rPr lang="en-GB" sz="2400"/>
              <a:t>Deliverables</a:t>
            </a:r>
          </a:p>
          <a:p>
            <a:pPr marL="457200" indent="-457200">
              <a:buFont typeface="+mj-lt"/>
              <a:buAutoNum type="arabicPeriod"/>
            </a:pPr>
            <a:r>
              <a:rPr lang="en-GB" sz="2400" b="1"/>
              <a:t>Technical outline</a:t>
            </a:r>
          </a:p>
          <a:p>
            <a:pPr marL="914400" lvl="1" indent="-457200">
              <a:buFont typeface="+mj-lt"/>
              <a:buAutoNum type="arabicPeriod"/>
            </a:pPr>
            <a:r>
              <a:rPr lang="en-GB" sz="2400"/>
              <a:t>Hardware and setup</a:t>
            </a:r>
          </a:p>
          <a:p>
            <a:pPr marL="914400" lvl="1" indent="-457200">
              <a:buFont typeface="+mj-lt"/>
              <a:buAutoNum type="arabicPeriod"/>
            </a:pPr>
            <a:r>
              <a:rPr lang="en-GB" sz="2400"/>
              <a:t>Meditation</a:t>
            </a:r>
          </a:p>
          <a:p>
            <a:pPr marL="914400" lvl="1" indent="-457200">
              <a:buFont typeface="+mj-lt"/>
              <a:buAutoNum type="arabicPeriod"/>
            </a:pPr>
            <a:r>
              <a:rPr lang="en-GB" sz="2400"/>
              <a:t>Data Gathering</a:t>
            </a:r>
          </a:p>
          <a:p>
            <a:pPr marL="457200" indent="-457200">
              <a:buFont typeface="+mj-lt"/>
              <a:buAutoNum type="arabicPeriod"/>
            </a:pPr>
            <a:r>
              <a:rPr lang="en-GB" sz="2400" b="1"/>
              <a:t>Future Plan</a:t>
            </a:r>
          </a:p>
          <a:p>
            <a:pPr marL="914400" lvl="1" indent="-457200">
              <a:buFont typeface="+mj-lt"/>
              <a:buAutoNum type="arabicPeriod"/>
            </a:pPr>
            <a:r>
              <a:rPr lang="en-GB" sz="2400"/>
              <a:t>Project Plan</a:t>
            </a:r>
          </a:p>
          <a:p>
            <a:pPr marL="914400" lvl="1" indent="-457200">
              <a:buFont typeface="+mj-lt"/>
              <a:buAutoNum type="arabicPeriod"/>
            </a:pPr>
            <a:r>
              <a:rPr lang="en-GB" sz="2400"/>
              <a:t>Timeline</a:t>
            </a:r>
            <a:endParaRPr lang="en-GB" sz="2200" b="1"/>
          </a:p>
          <a:p>
            <a:pPr marL="0" indent="0">
              <a:buNone/>
            </a:pPr>
            <a:endParaRPr lang="en-GB" sz="2400" b="1"/>
          </a:p>
        </p:txBody>
      </p:sp>
      <p:grpSp>
        <p:nvGrpSpPr>
          <p:cNvPr id="16" name="Group 15">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9" name="Video 8">
            <a:hlinkClick r:id="" action="ppaction://media"/>
            <a:extLst>
              <a:ext uri="{FF2B5EF4-FFF2-40B4-BE49-F238E27FC236}">
                <a16:creationId xmlns:a16="http://schemas.microsoft.com/office/drawing/2014/main" id="{17362C7D-A54E-3A52-E953-194A208C109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3063544"/>
      </p:ext>
    </p:extLst>
  </p:cSld>
  <p:clrMapOvr>
    <a:masterClrMapping/>
  </p:clrMapOvr>
  <mc:AlternateContent xmlns:mc="http://schemas.openxmlformats.org/markup-compatibility/2006">
    <mc:Choice xmlns:p14="http://schemas.microsoft.com/office/powerpoint/2010/main" Requires="p14">
      <p:transition spd="med" p14:dur="700" advTm="879">
        <p:fade/>
      </p:transition>
    </mc:Choice>
    <mc:Fallback>
      <p:transition spd="med" advTm="8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6950BFC3-D8DA-4A85-94F7-54DA5524770B}">
      <p188:commentRel xmlns:p188="http://schemas.microsoft.com/office/powerpoint/2018/8/main" r:id="rId5"/>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t>2.2 - Meditation</a:t>
            </a:r>
            <a:endParaRPr lang="en-GB" sz="4800">
              <a:latin typeface="Rockwell Condensed"/>
            </a:endParaRP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5" name="Rectangle: Rounded Corners 4">
            <a:extLst>
              <a:ext uri="{FF2B5EF4-FFF2-40B4-BE49-F238E27FC236}">
                <a16:creationId xmlns:a16="http://schemas.microsoft.com/office/drawing/2014/main" id="{7758FBD0-0502-BDA3-3609-C5F1443EC098}"/>
              </a:ext>
            </a:extLst>
          </p:cNvPr>
          <p:cNvSpPr/>
          <p:nvPr/>
        </p:nvSpPr>
        <p:spPr>
          <a:xfrm>
            <a:off x="622300" y="1372195"/>
            <a:ext cx="6572250" cy="84534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6" name="Freeform: Shape 7">
            <a:extLst>
              <a:ext uri="{FF2B5EF4-FFF2-40B4-BE49-F238E27FC236}">
                <a16:creationId xmlns:a16="http://schemas.microsoft.com/office/drawing/2014/main" id="{D6FAF311-1068-2249-B3CE-80EC73AD6738}"/>
              </a:ext>
            </a:extLst>
          </p:cNvPr>
          <p:cNvSpPr/>
          <p:nvPr/>
        </p:nvSpPr>
        <p:spPr>
          <a:xfrm>
            <a:off x="835305" y="1372195"/>
            <a:ext cx="6359244" cy="845345"/>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800" b="1" kern="1200"/>
              <a:t>Passive elements:</a:t>
            </a:r>
            <a:endParaRPr lang="en-US" sz="2800" kern="1200"/>
          </a:p>
        </p:txBody>
      </p:sp>
      <p:grpSp>
        <p:nvGrpSpPr>
          <p:cNvPr id="8" name="Group 7">
            <a:extLst>
              <a:ext uri="{FF2B5EF4-FFF2-40B4-BE49-F238E27FC236}">
                <a16:creationId xmlns:a16="http://schemas.microsoft.com/office/drawing/2014/main" id="{55553C3A-F70F-0C24-B0F9-D904B27A6D17}"/>
              </a:ext>
            </a:extLst>
          </p:cNvPr>
          <p:cNvGrpSpPr/>
          <p:nvPr/>
        </p:nvGrpSpPr>
        <p:grpSpPr>
          <a:xfrm>
            <a:off x="622300" y="2534543"/>
            <a:ext cx="6572250" cy="845345"/>
            <a:chOff x="622300" y="1806476"/>
            <a:chExt cx="6572250" cy="929878"/>
          </a:xfrm>
        </p:grpSpPr>
        <p:sp>
          <p:nvSpPr>
            <p:cNvPr id="10" name="Rectangle: Rounded Corners 9">
              <a:extLst>
                <a:ext uri="{FF2B5EF4-FFF2-40B4-BE49-F238E27FC236}">
                  <a16:creationId xmlns:a16="http://schemas.microsoft.com/office/drawing/2014/main" id="{1D2B0371-0746-DD1A-A395-EF226913D5B5}"/>
                </a:ext>
              </a:extLst>
            </p:cNvPr>
            <p:cNvSpPr/>
            <p:nvPr/>
          </p:nvSpPr>
          <p:spPr>
            <a:xfrm>
              <a:off x="622300" y="1806476"/>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5" name="Freeform: Shape 14">
              <a:extLst>
                <a:ext uri="{FF2B5EF4-FFF2-40B4-BE49-F238E27FC236}">
                  <a16:creationId xmlns:a16="http://schemas.microsoft.com/office/drawing/2014/main" id="{FACF1BBE-9F75-788C-7AA6-F65DEC07D049}"/>
                </a:ext>
              </a:extLst>
            </p:cNvPr>
            <p:cNvSpPr/>
            <p:nvPr/>
          </p:nvSpPr>
          <p:spPr>
            <a:xfrm>
              <a:off x="1696309" y="1806476"/>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r>
                <a:rPr lang="en-GB" sz="2400"/>
                <a:t>Calming environments</a:t>
              </a:r>
            </a:p>
          </p:txBody>
        </p:sp>
      </p:grpSp>
      <p:grpSp>
        <p:nvGrpSpPr>
          <p:cNvPr id="25" name="Group 24">
            <a:extLst>
              <a:ext uri="{FF2B5EF4-FFF2-40B4-BE49-F238E27FC236}">
                <a16:creationId xmlns:a16="http://schemas.microsoft.com/office/drawing/2014/main" id="{46CCE275-F0B1-B3C2-037B-B8DDFCF388E0}"/>
              </a:ext>
            </a:extLst>
          </p:cNvPr>
          <p:cNvGrpSpPr/>
          <p:nvPr/>
        </p:nvGrpSpPr>
        <p:grpSpPr>
          <a:xfrm>
            <a:off x="622300" y="3696890"/>
            <a:ext cx="6572250" cy="845345"/>
            <a:chOff x="622300" y="2968823"/>
            <a:chExt cx="6572250" cy="929878"/>
          </a:xfrm>
        </p:grpSpPr>
        <p:sp>
          <p:nvSpPr>
            <p:cNvPr id="27" name="Rectangle: Rounded Corners 26">
              <a:extLst>
                <a:ext uri="{FF2B5EF4-FFF2-40B4-BE49-F238E27FC236}">
                  <a16:creationId xmlns:a16="http://schemas.microsoft.com/office/drawing/2014/main" id="{E6869910-F9A0-81AC-E34E-F616E9FF72C8}"/>
                </a:ext>
              </a:extLst>
            </p:cNvPr>
            <p:cNvSpPr/>
            <p:nvPr/>
          </p:nvSpPr>
          <p:spPr>
            <a:xfrm>
              <a:off x="622300" y="2968823"/>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8" name="Freeform: Shape 17">
              <a:extLst>
                <a:ext uri="{FF2B5EF4-FFF2-40B4-BE49-F238E27FC236}">
                  <a16:creationId xmlns:a16="http://schemas.microsoft.com/office/drawing/2014/main" id="{32E9D1FD-50E2-58FC-3780-423C062C4CF8}"/>
                </a:ext>
              </a:extLst>
            </p:cNvPr>
            <p:cNvSpPr/>
            <p:nvPr/>
          </p:nvSpPr>
          <p:spPr>
            <a:xfrm>
              <a:off x="1696309" y="2968823"/>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r>
                <a:rPr lang="en-GB" sz="2400"/>
                <a:t>Calming sound affects</a:t>
              </a:r>
            </a:p>
          </p:txBody>
        </p:sp>
      </p:grpSp>
      <p:grpSp>
        <p:nvGrpSpPr>
          <p:cNvPr id="29" name="Group 28">
            <a:extLst>
              <a:ext uri="{FF2B5EF4-FFF2-40B4-BE49-F238E27FC236}">
                <a16:creationId xmlns:a16="http://schemas.microsoft.com/office/drawing/2014/main" id="{C7123F4B-BCBD-99BA-25FA-D3A5E22EDFC0}"/>
              </a:ext>
            </a:extLst>
          </p:cNvPr>
          <p:cNvGrpSpPr/>
          <p:nvPr/>
        </p:nvGrpSpPr>
        <p:grpSpPr>
          <a:xfrm>
            <a:off x="622300" y="4859238"/>
            <a:ext cx="6572250" cy="845345"/>
            <a:chOff x="622300" y="4131171"/>
            <a:chExt cx="6572250" cy="929878"/>
          </a:xfrm>
        </p:grpSpPr>
        <p:sp>
          <p:nvSpPr>
            <p:cNvPr id="30" name="Rectangle: Rounded Corners 29">
              <a:extLst>
                <a:ext uri="{FF2B5EF4-FFF2-40B4-BE49-F238E27FC236}">
                  <a16:creationId xmlns:a16="http://schemas.microsoft.com/office/drawing/2014/main" id="{E6872568-527A-ECF5-BFB9-6427760D4573}"/>
                </a:ext>
              </a:extLst>
            </p:cNvPr>
            <p:cNvSpPr/>
            <p:nvPr/>
          </p:nvSpPr>
          <p:spPr>
            <a:xfrm>
              <a:off x="622300" y="4131171"/>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31" name="Freeform: Shape 20">
              <a:extLst>
                <a:ext uri="{FF2B5EF4-FFF2-40B4-BE49-F238E27FC236}">
                  <a16:creationId xmlns:a16="http://schemas.microsoft.com/office/drawing/2014/main" id="{7B25E0A0-1E53-8CAF-DF78-596770A9923D}"/>
                </a:ext>
              </a:extLst>
            </p:cNvPr>
            <p:cNvSpPr/>
            <p:nvPr/>
          </p:nvSpPr>
          <p:spPr>
            <a:xfrm>
              <a:off x="1696309" y="4131171"/>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r>
                <a:rPr lang="en-GB" sz="2400"/>
                <a:t>Calming Music</a:t>
              </a:r>
            </a:p>
          </p:txBody>
        </p:sp>
      </p:grpSp>
      <p:pic>
        <p:nvPicPr>
          <p:cNvPr id="32" name="Graphic 31" descr="Forest scene outline">
            <a:extLst>
              <a:ext uri="{FF2B5EF4-FFF2-40B4-BE49-F238E27FC236}">
                <a16:creationId xmlns:a16="http://schemas.microsoft.com/office/drawing/2014/main" id="{5BD6664E-55C3-6CBD-7564-194AADE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3441" y="2636540"/>
            <a:ext cx="587059" cy="587059"/>
          </a:xfrm>
          <a:prstGeom prst="rect">
            <a:avLst/>
          </a:prstGeom>
        </p:spPr>
      </p:pic>
      <p:pic>
        <p:nvPicPr>
          <p:cNvPr id="33" name="Graphic 32" descr="Music notes outline">
            <a:extLst>
              <a:ext uri="{FF2B5EF4-FFF2-40B4-BE49-F238E27FC236}">
                <a16:creationId xmlns:a16="http://schemas.microsoft.com/office/drawing/2014/main" id="{75306694-1806-F5C0-1EDB-08952AC165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789" y="5030292"/>
            <a:ext cx="506313" cy="506313"/>
          </a:xfrm>
          <a:prstGeom prst="rect">
            <a:avLst/>
          </a:prstGeom>
        </p:spPr>
      </p:pic>
      <p:pic>
        <p:nvPicPr>
          <p:cNvPr id="34" name="Graphic 33" descr="Sparrow outline">
            <a:extLst>
              <a:ext uri="{FF2B5EF4-FFF2-40B4-BE49-F238E27FC236}">
                <a16:creationId xmlns:a16="http://schemas.microsoft.com/office/drawing/2014/main" id="{A277E215-E54B-9315-CC90-BEA8D77D43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3441" y="3842543"/>
            <a:ext cx="554038" cy="554038"/>
          </a:xfrm>
          <a:prstGeom prst="rect">
            <a:avLst/>
          </a:prstGeom>
        </p:spPr>
      </p:pic>
    </p:spTree>
    <p:extLst>
      <p:ext uri="{BB962C8B-B14F-4D97-AF65-F5344CB8AC3E}">
        <p14:creationId xmlns:p14="http://schemas.microsoft.com/office/powerpoint/2010/main" val="36552078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t>2.3 – Data Gathering</a:t>
            </a:r>
            <a:endParaRPr lang="en-GB" sz="4800">
              <a:latin typeface="Rockwell Condensed"/>
            </a:endParaRP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Rectangle: Rounded Corners 5">
            <a:extLst>
              <a:ext uri="{FF2B5EF4-FFF2-40B4-BE49-F238E27FC236}">
                <a16:creationId xmlns:a16="http://schemas.microsoft.com/office/drawing/2014/main" id="{62ADF979-35DC-2D30-E07A-E93C5E4658C6}"/>
              </a:ext>
            </a:extLst>
          </p:cNvPr>
          <p:cNvSpPr/>
          <p:nvPr/>
        </p:nvSpPr>
        <p:spPr>
          <a:xfrm>
            <a:off x="622300" y="644128"/>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1B01626E-78D6-46C9-A59C-E7489E93A443}"/>
              </a:ext>
            </a:extLst>
          </p:cNvPr>
          <p:cNvSpPr/>
          <p:nvPr/>
        </p:nvSpPr>
        <p:spPr>
          <a:xfrm>
            <a:off x="835305" y="644128"/>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800" b="1"/>
              <a:t>Important Aspects of Data Collection</a:t>
            </a:r>
            <a:endParaRPr lang="en-US" sz="2800" kern="1200"/>
          </a:p>
        </p:txBody>
      </p:sp>
      <p:grpSp>
        <p:nvGrpSpPr>
          <p:cNvPr id="5" name="Group 4">
            <a:extLst>
              <a:ext uri="{FF2B5EF4-FFF2-40B4-BE49-F238E27FC236}">
                <a16:creationId xmlns:a16="http://schemas.microsoft.com/office/drawing/2014/main" id="{2A1016FC-7E2D-A893-CAC6-72DA84385388}"/>
              </a:ext>
            </a:extLst>
          </p:cNvPr>
          <p:cNvGrpSpPr/>
          <p:nvPr/>
        </p:nvGrpSpPr>
        <p:grpSpPr>
          <a:xfrm>
            <a:off x="622300" y="1806476"/>
            <a:ext cx="6572250" cy="929878"/>
            <a:chOff x="622300" y="1806476"/>
            <a:chExt cx="6572250" cy="929878"/>
          </a:xfrm>
        </p:grpSpPr>
        <p:grpSp>
          <p:nvGrpSpPr>
            <p:cNvPr id="25" name="Group 24">
              <a:extLst>
                <a:ext uri="{FF2B5EF4-FFF2-40B4-BE49-F238E27FC236}">
                  <a16:creationId xmlns:a16="http://schemas.microsoft.com/office/drawing/2014/main" id="{C227816C-759E-EB35-ECCA-FAA45E059CF8}"/>
                </a:ext>
              </a:extLst>
            </p:cNvPr>
            <p:cNvGrpSpPr/>
            <p:nvPr/>
          </p:nvGrpSpPr>
          <p:grpSpPr>
            <a:xfrm>
              <a:off x="622300" y="1806476"/>
              <a:ext cx="6572250" cy="929878"/>
              <a:chOff x="622300" y="1806476"/>
              <a:chExt cx="6572250" cy="929878"/>
            </a:xfrm>
          </p:grpSpPr>
          <p:sp>
            <p:nvSpPr>
              <p:cNvPr id="10" name="Rectangle: Rounded Corners 9">
                <a:extLst>
                  <a:ext uri="{FF2B5EF4-FFF2-40B4-BE49-F238E27FC236}">
                    <a16:creationId xmlns:a16="http://schemas.microsoft.com/office/drawing/2014/main" id="{232DCD1D-C7B3-546C-ACBD-171B31BE5FB7}"/>
                  </a:ext>
                </a:extLst>
              </p:cNvPr>
              <p:cNvSpPr/>
              <p:nvPr/>
            </p:nvSpPr>
            <p:spPr>
              <a:xfrm>
                <a:off x="622300" y="1806476"/>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5" name="Freeform: Shape 14">
                <a:extLst>
                  <a:ext uri="{FF2B5EF4-FFF2-40B4-BE49-F238E27FC236}">
                    <a16:creationId xmlns:a16="http://schemas.microsoft.com/office/drawing/2014/main" id="{9D7BB9E6-0340-74F3-0BF7-089A0CCF91C9}"/>
                  </a:ext>
                </a:extLst>
              </p:cNvPr>
              <p:cNvSpPr/>
              <p:nvPr/>
            </p:nvSpPr>
            <p:spPr>
              <a:xfrm>
                <a:off x="1696309" y="1806476"/>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Store data in an appropriate format</a:t>
                </a:r>
                <a:endParaRPr lang="en-GB" sz="2200" kern="1200"/>
              </a:p>
            </p:txBody>
          </p:sp>
        </p:grpSp>
        <p:pic>
          <p:nvPicPr>
            <p:cNvPr id="30" name="Graphic 29" descr="Box with solid fill">
              <a:extLst>
                <a:ext uri="{FF2B5EF4-FFF2-40B4-BE49-F238E27FC236}">
                  <a16:creationId xmlns:a16="http://schemas.microsoft.com/office/drawing/2014/main" id="{7BEB7BFF-B53C-61A2-224C-14C9AC894C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280" y="1955800"/>
              <a:ext cx="640080" cy="629920"/>
            </a:xfrm>
            <a:prstGeom prst="rect">
              <a:avLst/>
            </a:prstGeom>
          </p:spPr>
        </p:pic>
      </p:grpSp>
    </p:spTree>
    <p:extLst>
      <p:ext uri="{BB962C8B-B14F-4D97-AF65-F5344CB8AC3E}">
        <p14:creationId xmlns:p14="http://schemas.microsoft.com/office/powerpoint/2010/main" val="354701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t>2.3 – Data Gathering</a:t>
            </a:r>
            <a:endParaRPr lang="en-GB" sz="4800">
              <a:latin typeface="Rockwell Condensed"/>
            </a:endParaRP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Rectangle: Rounded Corners 5">
            <a:extLst>
              <a:ext uri="{FF2B5EF4-FFF2-40B4-BE49-F238E27FC236}">
                <a16:creationId xmlns:a16="http://schemas.microsoft.com/office/drawing/2014/main" id="{62ADF979-35DC-2D30-E07A-E93C5E4658C6}"/>
              </a:ext>
            </a:extLst>
          </p:cNvPr>
          <p:cNvSpPr/>
          <p:nvPr/>
        </p:nvSpPr>
        <p:spPr>
          <a:xfrm>
            <a:off x="622300" y="644128"/>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1B01626E-78D6-46C9-A59C-E7489E93A443}"/>
              </a:ext>
            </a:extLst>
          </p:cNvPr>
          <p:cNvSpPr/>
          <p:nvPr/>
        </p:nvSpPr>
        <p:spPr>
          <a:xfrm>
            <a:off x="835305" y="644128"/>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800" b="1"/>
              <a:t>Prototype Object Data Structure</a:t>
            </a:r>
            <a:endParaRPr lang="en-US" sz="2800" kern="1200"/>
          </a:p>
        </p:txBody>
      </p:sp>
      <p:graphicFrame>
        <p:nvGraphicFramePr>
          <p:cNvPr id="17" name="Table 16">
            <a:extLst>
              <a:ext uri="{FF2B5EF4-FFF2-40B4-BE49-F238E27FC236}">
                <a16:creationId xmlns:a16="http://schemas.microsoft.com/office/drawing/2014/main" id="{240C98AA-CC0B-3D2B-4F19-5E837DBBE1D5}"/>
              </a:ext>
            </a:extLst>
          </p:cNvPr>
          <p:cNvGraphicFramePr>
            <a:graphicFrameLocks noGrp="1"/>
          </p:cNvGraphicFramePr>
          <p:nvPr>
            <p:extLst>
              <p:ext uri="{D42A27DB-BD31-4B8C-83A1-F6EECF244321}">
                <p14:modId xmlns:p14="http://schemas.microsoft.com/office/powerpoint/2010/main" val="3003332307"/>
              </p:ext>
            </p:extLst>
          </p:nvPr>
        </p:nvGraphicFramePr>
        <p:xfrm>
          <a:off x="622300" y="1795891"/>
          <a:ext cx="4355688" cy="2865120"/>
        </p:xfrm>
        <a:graphic>
          <a:graphicData uri="http://schemas.openxmlformats.org/drawingml/2006/table">
            <a:tbl>
              <a:tblPr firstRow="1" bandRow="1">
                <a:tableStyleId>{5C22544A-7EE6-4342-B048-85BDC9FD1C3A}</a:tableStyleId>
              </a:tblPr>
              <a:tblGrid>
                <a:gridCol w="2177844">
                  <a:extLst>
                    <a:ext uri="{9D8B030D-6E8A-4147-A177-3AD203B41FA5}">
                      <a16:colId xmlns:a16="http://schemas.microsoft.com/office/drawing/2014/main" val="2662835555"/>
                    </a:ext>
                  </a:extLst>
                </a:gridCol>
                <a:gridCol w="2177844">
                  <a:extLst>
                    <a:ext uri="{9D8B030D-6E8A-4147-A177-3AD203B41FA5}">
                      <a16:colId xmlns:a16="http://schemas.microsoft.com/office/drawing/2014/main" val="2595880466"/>
                    </a:ext>
                  </a:extLst>
                </a:gridCol>
              </a:tblGrid>
              <a:tr h="370840">
                <a:tc gridSpan="2">
                  <a:txBody>
                    <a:bodyPr/>
                    <a:lstStyle/>
                    <a:p>
                      <a:pPr algn="ctr"/>
                      <a:r>
                        <a:rPr lang="en-GB"/>
                        <a:t>Sessions</a:t>
                      </a:r>
                    </a:p>
                  </a:txBody>
                  <a:tcPr/>
                </a:tc>
                <a:tc hMerge="1">
                  <a:txBody>
                    <a:bodyPr/>
                    <a:lstStyle/>
                    <a:p>
                      <a:pPr algn="ctr"/>
                      <a:endParaRPr lang="en-GB"/>
                    </a:p>
                  </a:txBody>
                  <a:tcPr/>
                </a:tc>
                <a:extLst>
                  <a:ext uri="{0D108BD9-81ED-4DB2-BD59-A6C34878D82A}">
                    <a16:rowId xmlns:a16="http://schemas.microsoft.com/office/drawing/2014/main" val="2175655890"/>
                  </a:ext>
                </a:extLst>
              </a:tr>
              <a:tr h="370840">
                <a:tc>
                  <a:txBody>
                    <a:bodyPr/>
                    <a:lstStyle/>
                    <a:p>
                      <a:pPr algn="ctr"/>
                      <a:r>
                        <a:rPr lang="en-GB"/>
                        <a:t>Environment</a:t>
                      </a: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GB"/>
                        <a:t>String</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extLst>
                  <a:ext uri="{0D108BD9-81ED-4DB2-BD59-A6C34878D82A}">
                    <a16:rowId xmlns:a16="http://schemas.microsoft.com/office/drawing/2014/main" val="316098474"/>
                  </a:ext>
                </a:extLst>
              </a:tr>
              <a:tr h="370840">
                <a:tc>
                  <a:txBody>
                    <a:bodyPr/>
                    <a:lstStyle/>
                    <a:p>
                      <a:pPr algn="ctr"/>
                      <a:r>
                        <a:rPr lang="en-GB"/>
                        <a:t>Length of Session</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a:t>Int</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84920049"/>
                  </a:ext>
                </a:extLst>
              </a:tr>
              <a:tr h="370840">
                <a:tc>
                  <a:txBody>
                    <a:bodyPr/>
                    <a:lstStyle/>
                    <a:p>
                      <a:pPr algn="ctr"/>
                      <a:r>
                        <a:rPr lang="en-GB"/>
                        <a:t>Parameters</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a:t>Object </a:t>
                      </a:r>
                      <a:r>
                        <a:rPr lang="en-GB">
                          <a:solidFill>
                            <a:schemeClr val="tx1">
                              <a:lumMod val="65000"/>
                              <a:lumOff val="35000"/>
                            </a:schemeClr>
                          </a:solidFill>
                        </a:rPr>
                        <a:t>[Parameters]</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67388103"/>
                  </a:ext>
                </a:extLst>
              </a:tr>
              <a:tr h="370840">
                <a:tc>
                  <a:txBody>
                    <a:bodyPr/>
                    <a:lstStyle/>
                    <a:p>
                      <a:pPr algn="ctr"/>
                      <a:r>
                        <a:rPr lang="en-GB"/>
                        <a:t>Demographics</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a:solidFill>
                            <a:schemeClr val="tx1"/>
                          </a:solidFill>
                        </a:rPr>
                        <a:t>List</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59979215"/>
                  </a:ext>
                </a:extLst>
              </a:tr>
              <a:tr h="370840">
                <a:tc>
                  <a:txBody>
                    <a:bodyPr/>
                    <a:lstStyle/>
                    <a:p>
                      <a:pPr algn="ctr"/>
                      <a:r>
                        <a:rPr lang="en-GB"/>
                        <a:t>Primary Metric</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a:t>List</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95455871"/>
                  </a:ext>
                </a:extLst>
              </a:tr>
              <a:tr h="370840">
                <a:tc>
                  <a:txBody>
                    <a:bodyPr/>
                    <a:lstStyle/>
                    <a:p>
                      <a:pPr algn="ctr"/>
                      <a:r>
                        <a:rPr lang="en-GB" i="1"/>
                        <a:t>Secondary Metric</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GB" i="1"/>
                        <a:t>List</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1555348248"/>
                  </a:ext>
                </a:extLst>
              </a:tr>
            </a:tbl>
          </a:graphicData>
        </a:graphic>
      </p:graphicFrame>
      <p:graphicFrame>
        <p:nvGraphicFramePr>
          <p:cNvPr id="23" name="Table 22">
            <a:extLst>
              <a:ext uri="{FF2B5EF4-FFF2-40B4-BE49-F238E27FC236}">
                <a16:creationId xmlns:a16="http://schemas.microsoft.com/office/drawing/2014/main" id="{48875B50-15EC-1FC1-F884-4DB401546DF6}"/>
              </a:ext>
            </a:extLst>
          </p:cNvPr>
          <p:cNvGraphicFramePr>
            <a:graphicFrameLocks noGrp="1"/>
          </p:cNvGraphicFramePr>
          <p:nvPr>
            <p:extLst>
              <p:ext uri="{D42A27DB-BD31-4B8C-83A1-F6EECF244321}">
                <p14:modId xmlns:p14="http://schemas.microsoft.com/office/powerpoint/2010/main" val="269147962"/>
              </p:ext>
            </p:extLst>
          </p:nvPr>
        </p:nvGraphicFramePr>
        <p:xfrm>
          <a:off x="5614321" y="4483370"/>
          <a:ext cx="4355688" cy="1854200"/>
        </p:xfrm>
        <a:graphic>
          <a:graphicData uri="http://schemas.openxmlformats.org/drawingml/2006/table">
            <a:tbl>
              <a:tblPr firstRow="1" bandRow="1">
                <a:tableStyleId>{5C22544A-7EE6-4342-B048-85BDC9FD1C3A}</a:tableStyleId>
              </a:tblPr>
              <a:tblGrid>
                <a:gridCol w="2177844">
                  <a:extLst>
                    <a:ext uri="{9D8B030D-6E8A-4147-A177-3AD203B41FA5}">
                      <a16:colId xmlns:a16="http://schemas.microsoft.com/office/drawing/2014/main" val="4213331716"/>
                    </a:ext>
                  </a:extLst>
                </a:gridCol>
                <a:gridCol w="2177844">
                  <a:extLst>
                    <a:ext uri="{9D8B030D-6E8A-4147-A177-3AD203B41FA5}">
                      <a16:colId xmlns:a16="http://schemas.microsoft.com/office/drawing/2014/main" val="2117252803"/>
                    </a:ext>
                  </a:extLst>
                </a:gridCol>
              </a:tblGrid>
              <a:tr h="370840">
                <a:tc gridSpan="2">
                  <a:txBody>
                    <a:bodyPr/>
                    <a:lstStyle/>
                    <a:p>
                      <a:pPr algn="ctr"/>
                      <a:r>
                        <a:rPr lang="en-GB"/>
                        <a:t>Parameters</a:t>
                      </a:r>
                    </a:p>
                  </a:txBody>
                  <a:tcPr/>
                </a:tc>
                <a:tc hMerge="1">
                  <a:txBody>
                    <a:bodyPr/>
                    <a:lstStyle/>
                    <a:p>
                      <a:endParaRPr lang="en-GB"/>
                    </a:p>
                  </a:txBody>
                  <a:tcPr/>
                </a:tc>
                <a:extLst>
                  <a:ext uri="{0D108BD9-81ED-4DB2-BD59-A6C34878D82A}">
                    <a16:rowId xmlns:a16="http://schemas.microsoft.com/office/drawing/2014/main" val="1412709942"/>
                  </a:ext>
                </a:extLst>
              </a:tr>
              <a:tr h="370840">
                <a:tc>
                  <a:txBody>
                    <a:bodyPr/>
                    <a:lstStyle/>
                    <a:p>
                      <a:pPr algn="ctr"/>
                      <a:r>
                        <a:rPr lang="en-GB"/>
                        <a:t>Light Level</a:t>
                      </a: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GB"/>
                        <a:t>Int</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extLst>
                  <a:ext uri="{0D108BD9-81ED-4DB2-BD59-A6C34878D82A}">
                    <a16:rowId xmlns:a16="http://schemas.microsoft.com/office/drawing/2014/main" val="502031180"/>
                  </a:ext>
                </a:extLst>
              </a:tr>
              <a:tr h="370840">
                <a:tc>
                  <a:txBody>
                    <a:bodyPr/>
                    <a:lstStyle/>
                    <a:p>
                      <a:pPr algn="ctr"/>
                      <a:r>
                        <a:rPr lang="en-GB"/>
                        <a:t>Volume</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a:t>Int</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3551748"/>
                  </a:ext>
                </a:extLst>
              </a:tr>
              <a:tr h="370840">
                <a:tc>
                  <a:txBody>
                    <a:bodyPr/>
                    <a:lstStyle/>
                    <a:p>
                      <a:pPr algn="ctr"/>
                      <a:r>
                        <a:rPr lang="en-GB"/>
                        <a:t>Location</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a:t>String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56683321"/>
                  </a:ext>
                </a:extLst>
              </a:tr>
              <a:tr h="370840">
                <a:tc>
                  <a:txBody>
                    <a:bodyPr/>
                    <a:lstStyle/>
                    <a:p>
                      <a:pPr algn="ctr"/>
                      <a:r>
                        <a:rPr lang="en-GB"/>
                        <a:t>Time of Day</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GB"/>
                        <a:t>Boolean</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3885565663"/>
                  </a:ext>
                </a:extLst>
              </a:tr>
            </a:tbl>
          </a:graphicData>
        </a:graphic>
      </p:graphicFrame>
      <p:cxnSp>
        <p:nvCxnSpPr>
          <p:cNvPr id="44" name="Connector: Elbow 43">
            <a:extLst>
              <a:ext uri="{FF2B5EF4-FFF2-40B4-BE49-F238E27FC236}">
                <a16:creationId xmlns:a16="http://schemas.microsoft.com/office/drawing/2014/main" id="{37A01433-E3A3-6CC2-0595-0F2D9734BFDB}"/>
              </a:ext>
            </a:extLst>
          </p:cNvPr>
          <p:cNvCxnSpPr>
            <a:endCxn id="23" idx="0"/>
          </p:cNvCxnSpPr>
          <p:nvPr/>
        </p:nvCxnSpPr>
        <p:spPr>
          <a:xfrm>
            <a:off x="4977988" y="3228451"/>
            <a:ext cx="2814177" cy="12549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154960"/>
      </p:ext>
    </p:extLst>
  </p:cSld>
  <p:clrMapOvr>
    <a:masterClrMapping/>
  </p:clrMapOvr>
  <p:transition>
    <p:fade/>
  </p:transition>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t>2.3 – Data Gathering</a:t>
            </a:r>
            <a:endParaRPr lang="en-GB" sz="4800">
              <a:latin typeface="Rockwell Condensed"/>
            </a:endParaRP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Rectangle: Rounded Corners 5">
            <a:extLst>
              <a:ext uri="{FF2B5EF4-FFF2-40B4-BE49-F238E27FC236}">
                <a16:creationId xmlns:a16="http://schemas.microsoft.com/office/drawing/2014/main" id="{62ADF979-35DC-2D30-E07A-E93C5E4658C6}"/>
              </a:ext>
            </a:extLst>
          </p:cNvPr>
          <p:cNvSpPr/>
          <p:nvPr/>
        </p:nvSpPr>
        <p:spPr>
          <a:xfrm>
            <a:off x="622300" y="644128"/>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1B01626E-78D6-46C9-A59C-E7489E93A443}"/>
              </a:ext>
            </a:extLst>
          </p:cNvPr>
          <p:cNvSpPr/>
          <p:nvPr/>
        </p:nvSpPr>
        <p:spPr>
          <a:xfrm>
            <a:off x="835305" y="644128"/>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800" b="1"/>
              <a:t>Important Aspects of Data Collection</a:t>
            </a:r>
            <a:endParaRPr lang="en-US" sz="2800" kern="1200"/>
          </a:p>
        </p:txBody>
      </p:sp>
      <p:grpSp>
        <p:nvGrpSpPr>
          <p:cNvPr id="27" name="Group 26">
            <a:extLst>
              <a:ext uri="{FF2B5EF4-FFF2-40B4-BE49-F238E27FC236}">
                <a16:creationId xmlns:a16="http://schemas.microsoft.com/office/drawing/2014/main" id="{B9C4D453-6121-AA24-E8FF-2D55154362B9}"/>
              </a:ext>
            </a:extLst>
          </p:cNvPr>
          <p:cNvGrpSpPr/>
          <p:nvPr/>
        </p:nvGrpSpPr>
        <p:grpSpPr>
          <a:xfrm>
            <a:off x="650522" y="2966605"/>
            <a:ext cx="6572250" cy="929878"/>
            <a:chOff x="622300" y="4131171"/>
            <a:chExt cx="6572250" cy="929878"/>
          </a:xfrm>
        </p:grpSpPr>
        <p:sp>
          <p:nvSpPr>
            <p:cNvPr id="19" name="Rectangle: Rounded Corners 18">
              <a:extLst>
                <a:ext uri="{FF2B5EF4-FFF2-40B4-BE49-F238E27FC236}">
                  <a16:creationId xmlns:a16="http://schemas.microsoft.com/office/drawing/2014/main" id="{2194A02D-48CE-8F21-3BAF-47C1B72A2B5B}"/>
                </a:ext>
              </a:extLst>
            </p:cNvPr>
            <p:cNvSpPr/>
            <p:nvPr/>
          </p:nvSpPr>
          <p:spPr>
            <a:xfrm>
              <a:off x="622300" y="4131171"/>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0" name="Rectangle 19" descr="Bar chart with solid fill">
              <a:extLst>
                <a:ext uri="{FF2B5EF4-FFF2-40B4-BE49-F238E27FC236}">
                  <a16:creationId xmlns:a16="http://schemas.microsoft.com/office/drawing/2014/main" id="{FA8FA1BB-155D-8B3C-509B-08E77E9CFA8B}"/>
                </a:ext>
              </a:extLst>
            </p:cNvPr>
            <p:cNvSpPr>
              <a:spLocks noChangeAspect="1"/>
            </p:cNvSpPr>
            <p:nvPr/>
          </p:nvSpPr>
          <p:spPr>
            <a:xfrm>
              <a:off x="835305" y="4238794"/>
              <a:ext cx="648000" cy="648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GB"/>
            </a:p>
          </p:txBody>
        </p:sp>
        <p:sp>
          <p:nvSpPr>
            <p:cNvPr id="21" name="Freeform: Shape 20">
              <a:extLst>
                <a:ext uri="{FF2B5EF4-FFF2-40B4-BE49-F238E27FC236}">
                  <a16:creationId xmlns:a16="http://schemas.microsoft.com/office/drawing/2014/main" id="{F3F1E0CB-6528-79C1-5343-3120182C1491}"/>
                </a:ext>
              </a:extLst>
            </p:cNvPr>
            <p:cNvSpPr/>
            <p:nvPr/>
          </p:nvSpPr>
          <p:spPr>
            <a:xfrm>
              <a:off x="1696309" y="4131171"/>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Data easily accessible for use in research</a:t>
              </a:r>
              <a:endParaRPr lang="en-US" sz="2200" kern="1200"/>
            </a:p>
          </p:txBody>
        </p:sp>
      </p:grpSp>
      <p:grpSp>
        <p:nvGrpSpPr>
          <p:cNvPr id="4" name="Group 3">
            <a:extLst>
              <a:ext uri="{FF2B5EF4-FFF2-40B4-BE49-F238E27FC236}">
                <a16:creationId xmlns:a16="http://schemas.microsoft.com/office/drawing/2014/main" id="{CD66B4D2-AFD7-FE06-00DF-41D4826A3C5D}"/>
              </a:ext>
            </a:extLst>
          </p:cNvPr>
          <p:cNvGrpSpPr/>
          <p:nvPr/>
        </p:nvGrpSpPr>
        <p:grpSpPr>
          <a:xfrm>
            <a:off x="622300" y="4127446"/>
            <a:ext cx="6572250" cy="929878"/>
            <a:chOff x="622300" y="2948503"/>
            <a:chExt cx="6572250" cy="929878"/>
          </a:xfrm>
        </p:grpSpPr>
        <p:grpSp>
          <p:nvGrpSpPr>
            <p:cNvPr id="26" name="Group 25">
              <a:extLst>
                <a:ext uri="{FF2B5EF4-FFF2-40B4-BE49-F238E27FC236}">
                  <a16:creationId xmlns:a16="http://schemas.microsoft.com/office/drawing/2014/main" id="{7D77D97B-1BBA-EE72-B3AC-08B8089A9BEF}"/>
                </a:ext>
              </a:extLst>
            </p:cNvPr>
            <p:cNvGrpSpPr/>
            <p:nvPr/>
          </p:nvGrpSpPr>
          <p:grpSpPr>
            <a:xfrm>
              <a:off x="622300" y="2948503"/>
              <a:ext cx="6572250" cy="929878"/>
              <a:chOff x="622300" y="2968823"/>
              <a:chExt cx="6572250" cy="929878"/>
            </a:xfrm>
          </p:grpSpPr>
          <p:sp>
            <p:nvSpPr>
              <p:cNvPr id="16" name="Rectangle: Rounded Corners 15">
                <a:extLst>
                  <a:ext uri="{FF2B5EF4-FFF2-40B4-BE49-F238E27FC236}">
                    <a16:creationId xmlns:a16="http://schemas.microsoft.com/office/drawing/2014/main" id="{2E37EF65-6CF6-B2F3-DFDB-F0E16B3CC419}"/>
                  </a:ext>
                </a:extLst>
              </p:cNvPr>
              <p:cNvSpPr/>
              <p:nvPr/>
            </p:nvSpPr>
            <p:spPr>
              <a:xfrm>
                <a:off x="622300" y="2968823"/>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8" name="Freeform: Shape 17">
                <a:extLst>
                  <a:ext uri="{FF2B5EF4-FFF2-40B4-BE49-F238E27FC236}">
                    <a16:creationId xmlns:a16="http://schemas.microsoft.com/office/drawing/2014/main" id="{7C88FA1B-9592-F504-FCD9-E1B6D0D285D7}"/>
                  </a:ext>
                </a:extLst>
              </p:cNvPr>
              <p:cNvSpPr/>
              <p:nvPr/>
            </p:nvSpPr>
            <p:spPr>
              <a:xfrm>
                <a:off x="1696309" y="2968823"/>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Record metrics for research purposes</a:t>
                </a:r>
                <a:endParaRPr lang="en-GB" sz="2200" kern="1200"/>
              </a:p>
            </p:txBody>
          </p:sp>
        </p:grpSp>
        <p:pic>
          <p:nvPicPr>
            <p:cNvPr id="29" name="Graphic 28" descr="Artificial Intelligence with solid fill">
              <a:extLst>
                <a:ext uri="{FF2B5EF4-FFF2-40B4-BE49-F238E27FC236}">
                  <a16:creationId xmlns:a16="http://schemas.microsoft.com/office/drawing/2014/main" id="{CD3B257F-B61B-9AC9-1EC1-E12349D02D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3920" y="3144520"/>
              <a:ext cx="548640" cy="548640"/>
            </a:xfrm>
            <a:prstGeom prst="rect">
              <a:avLst/>
            </a:prstGeom>
          </p:spPr>
        </p:pic>
      </p:grpSp>
      <p:grpSp>
        <p:nvGrpSpPr>
          <p:cNvPr id="5" name="Group 4">
            <a:extLst>
              <a:ext uri="{FF2B5EF4-FFF2-40B4-BE49-F238E27FC236}">
                <a16:creationId xmlns:a16="http://schemas.microsoft.com/office/drawing/2014/main" id="{2A1016FC-7E2D-A893-CAC6-72DA84385388}"/>
              </a:ext>
            </a:extLst>
          </p:cNvPr>
          <p:cNvGrpSpPr/>
          <p:nvPr/>
        </p:nvGrpSpPr>
        <p:grpSpPr>
          <a:xfrm>
            <a:off x="622300" y="1806476"/>
            <a:ext cx="6572250" cy="929878"/>
            <a:chOff x="622300" y="1806476"/>
            <a:chExt cx="6572250" cy="929878"/>
          </a:xfrm>
        </p:grpSpPr>
        <p:grpSp>
          <p:nvGrpSpPr>
            <p:cNvPr id="25" name="Group 24">
              <a:extLst>
                <a:ext uri="{FF2B5EF4-FFF2-40B4-BE49-F238E27FC236}">
                  <a16:creationId xmlns:a16="http://schemas.microsoft.com/office/drawing/2014/main" id="{C227816C-759E-EB35-ECCA-FAA45E059CF8}"/>
                </a:ext>
              </a:extLst>
            </p:cNvPr>
            <p:cNvGrpSpPr/>
            <p:nvPr/>
          </p:nvGrpSpPr>
          <p:grpSpPr>
            <a:xfrm>
              <a:off x="622300" y="1806476"/>
              <a:ext cx="6572250" cy="929878"/>
              <a:chOff x="622300" y="1806476"/>
              <a:chExt cx="6572250" cy="929878"/>
            </a:xfrm>
          </p:grpSpPr>
          <p:sp>
            <p:nvSpPr>
              <p:cNvPr id="10" name="Rectangle: Rounded Corners 9">
                <a:extLst>
                  <a:ext uri="{FF2B5EF4-FFF2-40B4-BE49-F238E27FC236}">
                    <a16:creationId xmlns:a16="http://schemas.microsoft.com/office/drawing/2014/main" id="{232DCD1D-C7B3-546C-ACBD-171B31BE5FB7}"/>
                  </a:ext>
                </a:extLst>
              </p:cNvPr>
              <p:cNvSpPr/>
              <p:nvPr/>
            </p:nvSpPr>
            <p:spPr>
              <a:xfrm>
                <a:off x="622300" y="1806476"/>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5" name="Freeform: Shape 14">
                <a:extLst>
                  <a:ext uri="{FF2B5EF4-FFF2-40B4-BE49-F238E27FC236}">
                    <a16:creationId xmlns:a16="http://schemas.microsoft.com/office/drawing/2014/main" id="{9D7BB9E6-0340-74F3-0BF7-089A0CCF91C9}"/>
                  </a:ext>
                </a:extLst>
              </p:cNvPr>
              <p:cNvSpPr/>
              <p:nvPr/>
            </p:nvSpPr>
            <p:spPr>
              <a:xfrm>
                <a:off x="1696309" y="1806476"/>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Store data in an appropriate format</a:t>
                </a:r>
                <a:endParaRPr lang="en-GB" sz="2200" kern="1200"/>
              </a:p>
            </p:txBody>
          </p:sp>
        </p:grpSp>
        <p:pic>
          <p:nvPicPr>
            <p:cNvPr id="30" name="Graphic 29" descr="Box with solid fill">
              <a:extLst>
                <a:ext uri="{FF2B5EF4-FFF2-40B4-BE49-F238E27FC236}">
                  <a16:creationId xmlns:a16="http://schemas.microsoft.com/office/drawing/2014/main" id="{7BEB7BFF-B53C-61A2-224C-14C9AC894C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3280" y="1955800"/>
              <a:ext cx="640080" cy="629920"/>
            </a:xfrm>
            <a:prstGeom prst="rect">
              <a:avLst/>
            </a:prstGeom>
          </p:spPr>
        </p:pic>
      </p:grpSp>
    </p:spTree>
    <p:extLst>
      <p:ext uri="{BB962C8B-B14F-4D97-AF65-F5344CB8AC3E}">
        <p14:creationId xmlns:p14="http://schemas.microsoft.com/office/powerpoint/2010/main" val="1957390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t>2.3 – Data Gathering</a:t>
            </a:r>
            <a:endParaRPr lang="en-GB" sz="4800">
              <a:latin typeface="Rockwell Condensed"/>
            </a:endParaRP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Rectangle: Rounded Corners 5">
            <a:extLst>
              <a:ext uri="{FF2B5EF4-FFF2-40B4-BE49-F238E27FC236}">
                <a16:creationId xmlns:a16="http://schemas.microsoft.com/office/drawing/2014/main" id="{62ADF979-35DC-2D30-E07A-E93C5E4658C6}"/>
              </a:ext>
            </a:extLst>
          </p:cNvPr>
          <p:cNvSpPr/>
          <p:nvPr/>
        </p:nvSpPr>
        <p:spPr>
          <a:xfrm>
            <a:off x="622300" y="644128"/>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1B01626E-78D6-46C9-A59C-E7489E93A443}"/>
              </a:ext>
            </a:extLst>
          </p:cNvPr>
          <p:cNvSpPr/>
          <p:nvPr/>
        </p:nvSpPr>
        <p:spPr>
          <a:xfrm>
            <a:off x="835305" y="644128"/>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800" b="1"/>
              <a:t>Graphical Usage of Collected Data</a:t>
            </a:r>
            <a:endParaRPr lang="en-US" sz="2800" kern="1200"/>
          </a:p>
        </p:txBody>
      </p:sp>
      <p:graphicFrame>
        <p:nvGraphicFramePr>
          <p:cNvPr id="17" name="Chart 16">
            <a:extLst>
              <a:ext uri="{FF2B5EF4-FFF2-40B4-BE49-F238E27FC236}">
                <a16:creationId xmlns:a16="http://schemas.microsoft.com/office/drawing/2014/main" id="{63A22AB8-E44E-A791-3803-23BCF372D2E2}"/>
              </a:ext>
            </a:extLst>
          </p:cNvPr>
          <p:cNvGraphicFramePr/>
          <p:nvPr>
            <p:extLst>
              <p:ext uri="{D42A27DB-BD31-4B8C-83A1-F6EECF244321}">
                <p14:modId xmlns:p14="http://schemas.microsoft.com/office/powerpoint/2010/main" val="4220033608"/>
              </p:ext>
            </p:extLst>
          </p:nvPr>
        </p:nvGraphicFramePr>
        <p:xfrm>
          <a:off x="251451" y="1574006"/>
          <a:ext cx="4692331" cy="296650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4" name="Chart 23">
            <a:extLst>
              <a:ext uri="{FF2B5EF4-FFF2-40B4-BE49-F238E27FC236}">
                <a16:creationId xmlns:a16="http://schemas.microsoft.com/office/drawing/2014/main" id="{E0E8BDC3-74B0-9ABC-47B4-8097D0BD0C71}"/>
              </a:ext>
            </a:extLst>
          </p:cNvPr>
          <p:cNvGraphicFramePr/>
          <p:nvPr>
            <p:extLst>
              <p:ext uri="{D42A27DB-BD31-4B8C-83A1-F6EECF244321}">
                <p14:modId xmlns:p14="http://schemas.microsoft.com/office/powerpoint/2010/main" val="2759595657"/>
              </p:ext>
            </p:extLst>
          </p:nvPr>
        </p:nvGraphicFramePr>
        <p:xfrm>
          <a:off x="4817252" y="3834342"/>
          <a:ext cx="5220456" cy="296650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37551032"/>
      </p:ext>
    </p:extLst>
  </p:cSld>
  <p:clrMapOvr>
    <a:masterClrMapping/>
  </p:clrMapOvr>
  <p:transition>
    <p:fade/>
  </p:transition>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t>2.3 – Data Gathering</a:t>
            </a:r>
            <a:endParaRPr lang="en-GB" sz="4800">
              <a:latin typeface="Rockwell Condensed"/>
            </a:endParaRP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Rectangle: Rounded Corners 5">
            <a:extLst>
              <a:ext uri="{FF2B5EF4-FFF2-40B4-BE49-F238E27FC236}">
                <a16:creationId xmlns:a16="http://schemas.microsoft.com/office/drawing/2014/main" id="{62ADF979-35DC-2D30-E07A-E93C5E4658C6}"/>
              </a:ext>
            </a:extLst>
          </p:cNvPr>
          <p:cNvSpPr/>
          <p:nvPr/>
        </p:nvSpPr>
        <p:spPr>
          <a:xfrm>
            <a:off x="622300" y="644128"/>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1B01626E-78D6-46C9-A59C-E7489E93A443}"/>
              </a:ext>
            </a:extLst>
          </p:cNvPr>
          <p:cNvSpPr/>
          <p:nvPr/>
        </p:nvSpPr>
        <p:spPr>
          <a:xfrm>
            <a:off x="835305" y="644128"/>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800" b="1"/>
              <a:t>Important Aspects of Data Collection</a:t>
            </a:r>
            <a:endParaRPr lang="en-US" sz="2800" kern="1200"/>
          </a:p>
        </p:txBody>
      </p:sp>
      <p:grpSp>
        <p:nvGrpSpPr>
          <p:cNvPr id="27" name="Group 26">
            <a:extLst>
              <a:ext uri="{FF2B5EF4-FFF2-40B4-BE49-F238E27FC236}">
                <a16:creationId xmlns:a16="http://schemas.microsoft.com/office/drawing/2014/main" id="{B9C4D453-6121-AA24-E8FF-2D55154362B9}"/>
              </a:ext>
            </a:extLst>
          </p:cNvPr>
          <p:cNvGrpSpPr/>
          <p:nvPr/>
        </p:nvGrpSpPr>
        <p:grpSpPr>
          <a:xfrm>
            <a:off x="650522" y="2966605"/>
            <a:ext cx="6572250" cy="929878"/>
            <a:chOff x="622300" y="4131171"/>
            <a:chExt cx="6572250" cy="929878"/>
          </a:xfrm>
        </p:grpSpPr>
        <p:sp>
          <p:nvSpPr>
            <p:cNvPr id="19" name="Rectangle: Rounded Corners 18">
              <a:extLst>
                <a:ext uri="{FF2B5EF4-FFF2-40B4-BE49-F238E27FC236}">
                  <a16:creationId xmlns:a16="http://schemas.microsoft.com/office/drawing/2014/main" id="{2194A02D-48CE-8F21-3BAF-47C1B72A2B5B}"/>
                </a:ext>
              </a:extLst>
            </p:cNvPr>
            <p:cNvSpPr/>
            <p:nvPr/>
          </p:nvSpPr>
          <p:spPr>
            <a:xfrm>
              <a:off x="622300" y="4131171"/>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0" name="Rectangle 19" descr="Bar chart with solid fill">
              <a:extLst>
                <a:ext uri="{FF2B5EF4-FFF2-40B4-BE49-F238E27FC236}">
                  <a16:creationId xmlns:a16="http://schemas.microsoft.com/office/drawing/2014/main" id="{FA8FA1BB-155D-8B3C-509B-08E77E9CFA8B}"/>
                </a:ext>
              </a:extLst>
            </p:cNvPr>
            <p:cNvSpPr>
              <a:spLocks noChangeAspect="1"/>
            </p:cNvSpPr>
            <p:nvPr/>
          </p:nvSpPr>
          <p:spPr>
            <a:xfrm>
              <a:off x="835305" y="4238794"/>
              <a:ext cx="648000" cy="648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GB"/>
            </a:p>
          </p:txBody>
        </p:sp>
        <p:sp>
          <p:nvSpPr>
            <p:cNvPr id="21" name="Freeform: Shape 20">
              <a:extLst>
                <a:ext uri="{FF2B5EF4-FFF2-40B4-BE49-F238E27FC236}">
                  <a16:creationId xmlns:a16="http://schemas.microsoft.com/office/drawing/2014/main" id="{F3F1E0CB-6528-79C1-5343-3120182C1491}"/>
                </a:ext>
              </a:extLst>
            </p:cNvPr>
            <p:cNvSpPr/>
            <p:nvPr/>
          </p:nvSpPr>
          <p:spPr>
            <a:xfrm>
              <a:off x="1696309" y="4131171"/>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Data easily accessible for use in research</a:t>
              </a:r>
              <a:endParaRPr lang="en-US" sz="2200" kern="1200"/>
            </a:p>
          </p:txBody>
        </p:sp>
      </p:grpSp>
      <p:grpSp>
        <p:nvGrpSpPr>
          <p:cNvPr id="14" name="Group 13">
            <a:extLst>
              <a:ext uri="{FF2B5EF4-FFF2-40B4-BE49-F238E27FC236}">
                <a16:creationId xmlns:a16="http://schemas.microsoft.com/office/drawing/2014/main" id="{CD3E3816-F33F-F34D-F383-3F4DEDD772E9}"/>
              </a:ext>
            </a:extLst>
          </p:cNvPr>
          <p:cNvGrpSpPr/>
          <p:nvPr/>
        </p:nvGrpSpPr>
        <p:grpSpPr>
          <a:xfrm>
            <a:off x="622300" y="5293519"/>
            <a:ext cx="6572250" cy="929878"/>
            <a:chOff x="622300" y="5293519"/>
            <a:chExt cx="6572250" cy="929878"/>
          </a:xfrm>
        </p:grpSpPr>
        <p:grpSp>
          <p:nvGrpSpPr>
            <p:cNvPr id="28" name="Group 27">
              <a:extLst>
                <a:ext uri="{FF2B5EF4-FFF2-40B4-BE49-F238E27FC236}">
                  <a16:creationId xmlns:a16="http://schemas.microsoft.com/office/drawing/2014/main" id="{6C9ABD21-2A7A-F848-F129-EE57154C712E}"/>
                </a:ext>
              </a:extLst>
            </p:cNvPr>
            <p:cNvGrpSpPr/>
            <p:nvPr/>
          </p:nvGrpSpPr>
          <p:grpSpPr>
            <a:xfrm>
              <a:off x="622300" y="5293519"/>
              <a:ext cx="6572250" cy="929878"/>
              <a:chOff x="622300" y="5293519"/>
              <a:chExt cx="6572250" cy="929878"/>
            </a:xfrm>
          </p:grpSpPr>
          <p:sp>
            <p:nvSpPr>
              <p:cNvPr id="22" name="Rectangle: Rounded Corners 21">
                <a:extLst>
                  <a:ext uri="{FF2B5EF4-FFF2-40B4-BE49-F238E27FC236}">
                    <a16:creationId xmlns:a16="http://schemas.microsoft.com/office/drawing/2014/main" id="{088D358D-24D9-17E4-57CB-C849781B3000}"/>
                  </a:ext>
                </a:extLst>
              </p:cNvPr>
              <p:cNvSpPr/>
              <p:nvPr/>
            </p:nvSpPr>
            <p:spPr>
              <a:xfrm>
                <a:off x="622300" y="5293519"/>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4" name="Freeform: Shape 23">
                <a:extLst>
                  <a:ext uri="{FF2B5EF4-FFF2-40B4-BE49-F238E27FC236}">
                    <a16:creationId xmlns:a16="http://schemas.microsoft.com/office/drawing/2014/main" id="{BACAB565-7941-B405-051D-4EB66F91DAC0}"/>
                  </a:ext>
                </a:extLst>
              </p:cNvPr>
              <p:cNvSpPr/>
              <p:nvPr/>
            </p:nvSpPr>
            <p:spPr>
              <a:xfrm>
                <a:off x="1696309" y="5293519"/>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Store data in compliance with GDPR</a:t>
                </a:r>
                <a:endParaRPr lang="en-GB" sz="2200" kern="1200"/>
              </a:p>
            </p:txBody>
          </p:sp>
        </p:grpSp>
        <p:pic>
          <p:nvPicPr>
            <p:cNvPr id="7" name="Graphic 6" descr="Court with solid fill">
              <a:extLst>
                <a:ext uri="{FF2B5EF4-FFF2-40B4-BE49-F238E27FC236}">
                  <a16:creationId xmlns:a16="http://schemas.microsoft.com/office/drawing/2014/main" id="{04240E45-270E-425B-C0BA-32760D99BC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120" y="5430520"/>
              <a:ext cx="650240" cy="650240"/>
            </a:xfrm>
            <a:prstGeom prst="rect">
              <a:avLst/>
            </a:prstGeom>
          </p:spPr>
        </p:pic>
      </p:grpSp>
      <p:grpSp>
        <p:nvGrpSpPr>
          <p:cNvPr id="4" name="Group 3">
            <a:extLst>
              <a:ext uri="{FF2B5EF4-FFF2-40B4-BE49-F238E27FC236}">
                <a16:creationId xmlns:a16="http://schemas.microsoft.com/office/drawing/2014/main" id="{CD66B4D2-AFD7-FE06-00DF-41D4826A3C5D}"/>
              </a:ext>
            </a:extLst>
          </p:cNvPr>
          <p:cNvGrpSpPr/>
          <p:nvPr/>
        </p:nvGrpSpPr>
        <p:grpSpPr>
          <a:xfrm>
            <a:off x="622300" y="4127446"/>
            <a:ext cx="6572250" cy="929878"/>
            <a:chOff x="622300" y="2948503"/>
            <a:chExt cx="6572250" cy="929878"/>
          </a:xfrm>
        </p:grpSpPr>
        <p:grpSp>
          <p:nvGrpSpPr>
            <p:cNvPr id="26" name="Group 25">
              <a:extLst>
                <a:ext uri="{FF2B5EF4-FFF2-40B4-BE49-F238E27FC236}">
                  <a16:creationId xmlns:a16="http://schemas.microsoft.com/office/drawing/2014/main" id="{7D77D97B-1BBA-EE72-B3AC-08B8089A9BEF}"/>
                </a:ext>
              </a:extLst>
            </p:cNvPr>
            <p:cNvGrpSpPr/>
            <p:nvPr/>
          </p:nvGrpSpPr>
          <p:grpSpPr>
            <a:xfrm>
              <a:off x="622300" y="2948503"/>
              <a:ext cx="6572250" cy="929878"/>
              <a:chOff x="622300" y="2968823"/>
              <a:chExt cx="6572250" cy="929878"/>
            </a:xfrm>
          </p:grpSpPr>
          <p:sp>
            <p:nvSpPr>
              <p:cNvPr id="16" name="Rectangle: Rounded Corners 15">
                <a:extLst>
                  <a:ext uri="{FF2B5EF4-FFF2-40B4-BE49-F238E27FC236}">
                    <a16:creationId xmlns:a16="http://schemas.microsoft.com/office/drawing/2014/main" id="{2E37EF65-6CF6-B2F3-DFDB-F0E16B3CC419}"/>
                  </a:ext>
                </a:extLst>
              </p:cNvPr>
              <p:cNvSpPr/>
              <p:nvPr/>
            </p:nvSpPr>
            <p:spPr>
              <a:xfrm>
                <a:off x="622300" y="2968823"/>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8" name="Freeform: Shape 17">
                <a:extLst>
                  <a:ext uri="{FF2B5EF4-FFF2-40B4-BE49-F238E27FC236}">
                    <a16:creationId xmlns:a16="http://schemas.microsoft.com/office/drawing/2014/main" id="{7C88FA1B-9592-F504-FCD9-E1B6D0D285D7}"/>
                  </a:ext>
                </a:extLst>
              </p:cNvPr>
              <p:cNvSpPr/>
              <p:nvPr/>
            </p:nvSpPr>
            <p:spPr>
              <a:xfrm>
                <a:off x="1696309" y="2968823"/>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Record metrics for research purposes</a:t>
                </a:r>
                <a:endParaRPr lang="en-GB" sz="2200" kern="1200"/>
              </a:p>
            </p:txBody>
          </p:sp>
        </p:grpSp>
        <p:pic>
          <p:nvPicPr>
            <p:cNvPr id="29" name="Graphic 28" descr="Artificial Intelligence with solid fill">
              <a:extLst>
                <a:ext uri="{FF2B5EF4-FFF2-40B4-BE49-F238E27FC236}">
                  <a16:creationId xmlns:a16="http://schemas.microsoft.com/office/drawing/2014/main" id="{CD3B257F-B61B-9AC9-1EC1-E12349D02D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920" y="3144520"/>
              <a:ext cx="548640" cy="548640"/>
            </a:xfrm>
            <a:prstGeom prst="rect">
              <a:avLst/>
            </a:prstGeom>
          </p:spPr>
        </p:pic>
      </p:grpSp>
      <p:grpSp>
        <p:nvGrpSpPr>
          <p:cNvPr id="5" name="Group 4">
            <a:extLst>
              <a:ext uri="{FF2B5EF4-FFF2-40B4-BE49-F238E27FC236}">
                <a16:creationId xmlns:a16="http://schemas.microsoft.com/office/drawing/2014/main" id="{2A1016FC-7E2D-A893-CAC6-72DA84385388}"/>
              </a:ext>
            </a:extLst>
          </p:cNvPr>
          <p:cNvGrpSpPr/>
          <p:nvPr/>
        </p:nvGrpSpPr>
        <p:grpSpPr>
          <a:xfrm>
            <a:off x="622300" y="1806476"/>
            <a:ext cx="6572250" cy="929878"/>
            <a:chOff x="622300" y="1806476"/>
            <a:chExt cx="6572250" cy="929878"/>
          </a:xfrm>
        </p:grpSpPr>
        <p:grpSp>
          <p:nvGrpSpPr>
            <p:cNvPr id="25" name="Group 24">
              <a:extLst>
                <a:ext uri="{FF2B5EF4-FFF2-40B4-BE49-F238E27FC236}">
                  <a16:creationId xmlns:a16="http://schemas.microsoft.com/office/drawing/2014/main" id="{C227816C-759E-EB35-ECCA-FAA45E059CF8}"/>
                </a:ext>
              </a:extLst>
            </p:cNvPr>
            <p:cNvGrpSpPr/>
            <p:nvPr/>
          </p:nvGrpSpPr>
          <p:grpSpPr>
            <a:xfrm>
              <a:off x="622300" y="1806476"/>
              <a:ext cx="6572250" cy="929878"/>
              <a:chOff x="622300" y="1806476"/>
              <a:chExt cx="6572250" cy="929878"/>
            </a:xfrm>
          </p:grpSpPr>
          <p:sp>
            <p:nvSpPr>
              <p:cNvPr id="10" name="Rectangle: Rounded Corners 9">
                <a:extLst>
                  <a:ext uri="{FF2B5EF4-FFF2-40B4-BE49-F238E27FC236}">
                    <a16:creationId xmlns:a16="http://schemas.microsoft.com/office/drawing/2014/main" id="{232DCD1D-C7B3-546C-ACBD-171B31BE5FB7}"/>
                  </a:ext>
                </a:extLst>
              </p:cNvPr>
              <p:cNvSpPr/>
              <p:nvPr/>
            </p:nvSpPr>
            <p:spPr>
              <a:xfrm>
                <a:off x="622300" y="1806476"/>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5" name="Freeform: Shape 14">
                <a:extLst>
                  <a:ext uri="{FF2B5EF4-FFF2-40B4-BE49-F238E27FC236}">
                    <a16:creationId xmlns:a16="http://schemas.microsoft.com/office/drawing/2014/main" id="{9D7BB9E6-0340-74F3-0BF7-089A0CCF91C9}"/>
                  </a:ext>
                </a:extLst>
              </p:cNvPr>
              <p:cNvSpPr/>
              <p:nvPr/>
            </p:nvSpPr>
            <p:spPr>
              <a:xfrm>
                <a:off x="1696309" y="1806476"/>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Store data in an appropriate format</a:t>
                </a:r>
                <a:endParaRPr lang="en-GB" sz="2200" kern="1200"/>
              </a:p>
            </p:txBody>
          </p:sp>
        </p:grpSp>
        <p:pic>
          <p:nvPicPr>
            <p:cNvPr id="30" name="Graphic 29" descr="Box with solid fill">
              <a:extLst>
                <a:ext uri="{FF2B5EF4-FFF2-40B4-BE49-F238E27FC236}">
                  <a16:creationId xmlns:a16="http://schemas.microsoft.com/office/drawing/2014/main" id="{7BEB7BFF-B53C-61A2-224C-14C9AC894C5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3280" y="1955800"/>
              <a:ext cx="640080" cy="629920"/>
            </a:xfrm>
            <a:prstGeom prst="rect">
              <a:avLst/>
            </a:prstGeom>
          </p:spPr>
        </p:pic>
      </p:grpSp>
    </p:spTree>
    <p:extLst>
      <p:ext uri="{BB962C8B-B14F-4D97-AF65-F5344CB8AC3E}">
        <p14:creationId xmlns:p14="http://schemas.microsoft.com/office/powerpoint/2010/main" val="1391579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Rectangle 10">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Rectangle 1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nvGrpSpPr>
          <p:cNvPr id="15" name="Group 14">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GB"/>
            </a:p>
          </p:txBody>
        </p:sp>
        <p:sp>
          <p:nvSpPr>
            <p:cNvPr id="17" name="Oval 16">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GB"/>
            </a:p>
          </p:txBody>
        </p:sp>
      </p:grpSp>
      <p:sp useBgFill="1">
        <p:nvSpPr>
          <p:cNvPr id="19" name="Rectangle 18">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77CBF-A691-47B2-7614-8E968937E8CF}"/>
              </a:ext>
            </a:extLst>
          </p:cNvPr>
          <p:cNvSpPr>
            <a:spLocks noGrp="1"/>
          </p:cNvSpPr>
          <p:nvPr>
            <p:ph type="title"/>
          </p:nvPr>
        </p:nvSpPr>
        <p:spPr>
          <a:xfrm>
            <a:off x="7534654" y="702365"/>
            <a:ext cx="3896264" cy="3765666"/>
          </a:xfrm>
        </p:spPr>
        <p:txBody>
          <a:bodyPr vert="horz" lIns="91440" tIns="45720" rIns="91440" bIns="45720" rtlCol="0" anchor="b">
            <a:normAutofit/>
          </a:bodyPr>
          <a:lstStyle/>
          <a:p>
            <a:r>
              <a:rPr lang="en-US" sz="7200">
                <a:blipFill dpi="0" rotWithShape="1">
                  <a:blip r:embed="rId5"/>
                  <a:srcRect/>
                  <a:tile tx="6350" ty="-127000" sx="65000" sy="64000" flip="none" algn="tl"/>
                </a:blipFill>
              </a:rPr>
              <a:t>3. Future Work</a:t>
            </a:r>
          </a:p>
        </p:txBody>
      </p:sp>
      <p:sp>
        <p:nvSpPr>
          <p:cNvPr id="3" name="Text Placeholder 2">
            <a:extLst>
              <a:ext uri="{FF2B5EF4-FFF2-40B4-BE49-F238E27FC236}">
                <a16:creationId xmlns:a16="http://schemas.microsoft.com/office/drawing/2014/main" id="{9B8112B3-8949-2783-9A20-7D4AD2D98779}"/>
              </a:ext>
            </a:extLst>
          </p:cNvPr>
          <p:cNvSpPr>
            <a:spLocks noGrp="1"/>
          </p:cNvSpPr>
          <p:nvPr>
            <p:ph type="body" idx="1"/>
          </p:nvPr>
        </p:nvSpPr>
        <p:spPr>
          <a:xfrm>
            <a:off x="7534652" y="4389120"/>
            <a:ext cx="3867073" cy="1069848"/>
          </a:xfrm>
        </p:spPr>
        <p:txBody>
          <a:bodyPr vert="horz" lIns="91440" tIns="45720" rIns="91440" bIns="45720" rtlCol="0">
            <a:normAutofit/>
          </a:bodyPr>
          <a:lstStyle/>
          <a:p>
            <a:endParaRPr lang="en-US" sz="2200"/>
          </a:p>
        </p:txBody>
      </p:sp>
      <p:pic>
        <p:nvPicPr>
          <p:cNvPr id="5" name="Picture 4">
            <a:extLst>
              <a:ext uri="{FF2B5EF4-FFF2-40B4-BE49-F238E27FC236}">
                <a16:creationId xmlns:a16="http://schemas.microsoft.com/office/drawing/2014/main" id="{09083B47-A52E-1268-205A-073480E6C8F6}"/>
              </a:ext>
            </a:extLst>
          </p:cNvPr>
          <p:cNvPicPr>
            <a:picLocks noChangeAspect="1"/>
          </p:cNvPicPr>
          <p:nvPr/>
        </p:nvPicPr>
        <p:blipFill rotWithShape="1">
          <a:blip r:embed="rId7"/>
          <a:srcRect l="1643" r="31187" b="-1"/>
          <a:stretch/>
        </p:blipFill>
        <p:spPr>
          <a:xfrm>
            <a:off x="20" y="10"/>
            <a:ext cx="6901088" cy="6857990"/>
          </a:xfrm>
          <a:prstGeom prst="rect">
            <a:avLst/>
          </a:prstGeom>
        </p:spPr>
      </p:pic>
      <p:grpSp>
        <p:nvGrpSpPr>
          <p:cNvPr id="23" name="Group 22">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24" name="Oval 23">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4" name="Graphic 3">
            <a:extLst>
              <a:ext uri="{FF2B5EF4-FFF2-40B4-BE49-F238E27FC236}">
                <a16:creationId xmlns:a16="http://schemas.microsoft.com/office/drawing/2014/main" id="{90335225-6481-1835-081A-B7E8B71DE84B}"/>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rcRect/>
          <a:stretch>
            <a:fillRect/>
          </a:stretch>
        </p:blipFill>
        <p:spPr>
          <a:xfrm>
            <a:off x="8534380" y="0"/>
            <a:ext cx="3657600" cy="2057400"/>
          </a:xfrm>
          <a:prstGeom prst="rect">
            <a:avLst/>
          </a:prstGeom>
          <a:ln>
            <a:noFill/>
          </a:ln>
          <a:effectLst/>
        </p:spPr>
      </p:pic>
    </p:spTree>
    <p:extLst>
      <p:ext uri="{BB962C8B-B14F-4D97-AF65-F5344CB8AC3E}">
        <p14:creationId xmlns:p14="http://schemas.microsoft.com/office/powerpoint/2010/main" val="982110899"/>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latin typeface="Rockwell Condensed"/>
              </a:rPr>
              <a:t>3.1 - Project Plan</a:t>
            </a: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Rectangle: Rounded Corners 5">
            <a:extLst>
              <a:ext uri="{FF2B5EF4-FFF2-40B4-BE49-F238E27FC236}">
                <a16:creationId xmlns:a16="http://schemas.microsoft.com/office/drawing/2014/main" id="{62ADF979-35DC-2D30-E07A-E93C5E4658C6}"/>
              </a:ext>
            </a:extLst>
          </p:cNvPr>
          <p:cNvSpPr/>
          <p:nvPr/>
        </p:nvSpPr>
        <p:spPr>
          <a:xfrm>
            <a:off x="622300" y="1220540"/>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1B01626E-78D6-46C9-A59C-E7489E93A443}"/>
              </a:ext>
            </a:extLst>
          </p:cNvPr>
          <p:cNvSpPr/>
          <p:nvPr/>
        </p:nvSpPr>
        <p:spPr>
          <a:xfrm>
            <a:off x="835305" y="1220540"/>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800" b="1"/>
              <a:t>Aspects of system to be developed</a:t>
            </a:r>
            <a:endParaRPr lang="en-US" sz="2800" kern="1200"/>
          </a:p>
        </p:txBody>
      </p:sp>
      <p:grpSp>
        <p:nvGrpSpPr>
          <p:cNvPr id="27" name="Group 26">
            <a:extLst>
              <a:ext uri="{FF2B5EF4-FFF2-40B4-BE49-F238E27FC236}">
                <a16:creationId xmlns:a16="http://schemas.microsoft.com/office/drawing/2014/main" id="{B9C4D453-6121-AA24-E8FF-2D55154362B9}"/>
              </a:ext>
            </a:extLst>
          </p:cNvPr>
          <p:cNvGrpSpPr/>
          <p:nvPr/>
        </p:nvGrpSpPr>
        <p:grpSpPr>
          <a:xfrm>
            <a:off x="622300" y="4707583"/>
            <a:ext cx="6572250" cy="929878"/>
            <a:chOff x="622300" y="4131171"/>
            <a:chExt cx="6572250" cy="929878"/>
          </a:xfrm>
        </p:grpSpPr>
        <p:sp>
          <p:nvSpPr>
            <p:cNvPr id="19" name="Rectangle: Rounded Corners 18">
              <a:extLst>
                <a:ext uri="{FF2B5EF4-FFF2-40B4-BE49-F238E27FC236}">
                  <a16:creationId xmlns:a16="http://schemas.microsoft.com/office/drawing/2014/main" id="{2194A02D-48CE-8F21-3BAF-47C1B72A2B5B}"/>
                </a:ext>
              </a:extLst>
            </p:cNvPr>
            <p:cNvSpPr/>
            <p:nvPr/>
          </p:nvSpPr>
          <p:spPr>
            <a:xfrm>
              <a:off x="622300" y="4131171"/>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0" name="Rectangle 19" descr="Bar chart with solid fill">
              <a:extLst>
                <a:ext uri="{FF2B5EF4-FFF2-40B4-BE49-F238E27FC236}">
                  <a16:creationId xmlns:a16="http://schemas.microsoft.com/office/drawing/2014/main" id="{FA8FA1BB-155D-8B3C-509B-08E77E9CFA8B}"/>
                </a:ext>
              </a:extLst>
            </p:cNvPr>
            <p:cNvSpPr>
              <a:spLocks noChangeAspect="1"/>
            </p:cNvSpPr>
            <p:nvPr/>
          </p:nvSpPr>
          <p:spPr>
            <a:xfrm>
              <a:off x="835305" y="4238794"/>
              <a:ext cx="648000" cy="648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GB"/>
            </a:p>
          </p:txBody>
        </p:sp>
        <p:sp>
          <p:nvSpPr>
            <p:cNvPr id="21" name="Freeform: Shape 20">
              <a:extLst>
                <a:ext uri="{FF2B5EF4-FFF2-40B4-BE49-F238E27FC236}">
                  <a16:creationId xmlns:a16="http://schemas.microsoft.com/office/drawing/2014/main" id="{F3F1E0CB-6528-79C1-5343-3120182C1491}"/>
                </a:ext>
              </a:extLst>
            </p:cNvPr>
            <p:cNvSpPr/>
            <p:nvPr/>
          </p:nvSpPr>
          <p:spPr>
            <a:xfrm>
              <a:off x="1696309" y="4131171"/>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Data Gathering</a:t>
              </a:r>
              <a:endParaRPr lang="en-US" sz="2200" kern="1200"/>
            </a:p>
          </p:txBody>
        </p:sp>
      </p:grpSp>
      <p:grpSp>
        <p:nvGrpSpPr>
          <p:cNvPr id="22" name="Group 21">
            <a:extLst>
              <a:ext uri="{FF2B5EF4-FFF2-40B4-BE49-F238E27FC236}">
                <a16:creationId xmlns:a16="http://schemas.microsoft.com/office/drawing/2014/main" id="{A483029E-17D1-E1B3-2291-F86B700E289D}"/>
              </a:ext>
            </a:extLst>
          </p:cNvPr>
          <p:cNvGrpSpPr/>
          <p:nvPr/>
        </p:nvGrpSpPr>
        <p:grpSpPr>
          <a:xfrm>
            <a:off x="622300" y="3524915"/>
            <a:ext cx="6572250" cy="929878"/>
            <a:chOff x="622300" y="3524915"/>
            <a:chExt cx="6572250" cy="929878"/>
          </a:xfrm>
        </p:grpSpPr>
        <p:grpSp>
          <p:nvGrpSpPr>
            <p:cNvPr id="26" name="Group 25">
              <a:extLst>
                <a:ext uri="{FF2B5EF4-FFF2-40B4-BE49-F238E27FC236}">
                  <a16:creationId xmlns:a16="http://schemas.microsoft.com/office/drawing/2014/main" id="{7D77D97B-1BBA-EE72-B3AC-08B8089A9BEF}"/>
                </a:ext>
              </a:extLst>
            </p:cNvPr>
            <p:cNvGrpSpPr/>
            <p:nvPr/>
          </p:nvGrpSpPr>
          <p:grpSpPr>
            <a:xfrm>
              <a:off x="622300" y="3524915"/>
              <a:ext cx="6572250" cy="929878"/>
              <a:chOff x="622300" y="2968823"/>
              <a:chExt cx="6572250" cy="929878"/>
            </a:xfrm>
          </p:grpSpPr>
          <p:sp>
            <p:nvSpPr>
              <p:cNvPr id="16" name="Rectangle: Rounded Corners 15">
                <a:extLst>
                  <a:ext uri="{FF2B5EF4-FFF2-40B4-BE49-F238E27FC236}">
                    <a16:creationId xmlns:a16="http://schemas.microsoft.com/office/drawing/2014/main" id="{2E37EF65-6CF6-B2F3-DFDB-F0E16B3CC419}"/>
                  </a:ext>
                </a:extLst>
              </p:cNvPr>
              <p:cNvSpPr/>
              <p:nvPr/>
            </p:nvSpPr>
            <p:spPr>
              <a:xfrm>
                <a:off x="622300" y="2968823"/>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8" name="Freeform: Shape 17">
                <a:extLst>
                  <a:ext uri="{FF2B5EF4-FFF2-40B4-BE49-F238E27FC236}">
                    <a16:creationId xmlns:a16="http://schemas.microsoft.com/office/drawing/2014/main" id="{7C88FA1B-9592-F504-FCD9-E1B6D0D285D7}"/>
                  </a:ext>
                </a:extLst>
              </p:cNvPr>
              <p:cNvSpPr/>
              <p:nvPr/>
            </p:nvSpPr>
            <p:spPr>
              <a:xfrm>
                <a:off x="1696309" y="2968823"/>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kern="1200"/>
                  <a:t>Meditation</a:t>
                </a:r>
              </a:p>
            </p:txBody>
          </p:sp>
        </p:grpSp>
        <p:pic>
          <p:nvPicPr>
            <p:cNvPr id="29" name="Graphic 28" descr="Artificial Intelligence with solid fill">
              <a:extLst>
                <a:ext uri="{FF2B5EF4-FFF2-40B4-BE49-F238E27FC236}">
                  <a16:creationId xmlns:a16="http://schemas.microsoft.com/office/drawing/2014/main" id="{CD3B257F-B61B-9AC9-1EC1-E12349D02D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3920" y="3720932"/>
              <a:ext cx="548640" cy="548640"/>
            </a:xfrm>
            <a:prstGeom prst="rect">
              <a:avLst/>
            </a:prstGeom>
          </p:spPr>
        </p:pic>
      </p:grpSp>
      <p:grpSp>
        <p:nvGrpSpPr>
          <p:cNvPr id="23" name="Group 22">
            <a:extLst>
              <a:ext uri="{FF2B5EF4-FFF2-40B4-BE49-F238E27FC236}">
                <a16:creationId xmlns:a16="http://schemas.microsoft.com/office/drawing/2014/main" id="{2FE36844-D7D4-6588-7449-E7EE2F5E67FB}"/>
              </a:ext>
            </a:extLst>
          </p:cNvPr>
          <p:cNvGrpSpPr/>
          <p:nvPr/>
        </p:nvGrpSpPr>
        <p:grpSpPr>
          <a:xfrm>
            <a:off x="622300" y="2382888"/>
            <a:ext cx="6572250" cy="929878"/>
            <a:chOff x="622300" y="2382888"/>
            <a:chExt cx="6572250" cy="929878"/>
          </a:xfrm>
        </p:grpSpPr>
        <p:grpSp>
          <p:nvGrpSpPr>
            <p:cNvPr id="25" name="Group 24">
              <a:extLst>
                <a:ext uri="{FF2B5EF4-FFF2-40B4-BE49-F238E27FC236}">
                  <a16:creationId xmlns:a16="http://schemas.microsoft.com/office/drawing/2014/main" id="{C227816C-759E-EB35-ECCA-FAA45E059CF8}"/>
                </a:ext>
              </a:extLst>
            </p:cNvPr>
            <p:cNvGrpSpPr/>
            <p:nvPr/>
          </p:nvGrpSpPr>
          <p:grpSpPr>
            <a:xfrm>
              <a:off x="622300" y="2382888"/>
              <a:ext cx="6572250" cy="929878"/>
              <a:chOff x="622300" y="1806476"/>
              <a:chExt cx="6572250" cy="929878"/>
            </a:xfrm>
          </p:grpSpPr>
          <p:sp>
            <p:nvSpPr>
              <p:cNvPr id="10" name="Rectangle: Rounded Corners 9">
                <a:extLst>
                  <a:ext uri="{FF2B5EF4-FFF2-40B4-BE49-F238E27FC236}">
                    <a16:creationId xmlns:a16="http://schemas.microsoft.com/office/drawing/2014/main" id="{232DCD1D-C7B3-546C-ACBD-171B31BE5FB7}"/>
                  </a:ext>
                </a:extLst>
              </p:cNvPr>
              <p:cNvSpPr/>
              <p:nvPr/>
            </p:nvSpPr>
            <p:spPr>
              <a:xfrm>
                <a:off x="622300" y="1806476"/>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5" name="Freeform: Shape 14">
                <a:extLst>
                  <a:ext uri="{FF2B5EF4-FFF2-40B4-BE49-F238E27FC236}">
                    <a16:creationId xmlns:a16="http://schemas.microsoft.com/office/drawing/2014/main" id="{9D7BB9E6-0340-74F3-0BF7-089A0CCF91C9}"/>
                  </a:ext>
                </a:extLst>
              </p:cNvPr>
              <p:cNvSpPr/>
              <p:nvPr/>
            </p:nvSpPr>
            <p:spPr>
              <a:xfrm>
                <a:off x="1696309" y="1806476"/>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Hardware and Setup</a:t>
                </a:r>
                <a:endParaRPr lang="en-GB" sz="2200" kern="1200"/>
              </a:p>
            </p:txBody>
          </p:sp>
        </p:grpSp>
        <p:pic>
          <p:nvPicPr>
            <p:cNvPr id="30" name="Graphic 29" descr="Box with solid fill">
              <a:extLst>
                <a:ext uri="{FF2B5EF4-FFF2-40B4-BE49-F238E27FC236}">
                  <a16:creationId xmlns:a16="http://schemas.microsoft.com/office/drawing/2014/main" id="{7BEB7BFF-B53C-61A2-224C-14C9AC894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3280" y="2532212"/>
              <a:ext cx="640080" cy="629920"/>
            </a:xfrm>
            <a:prstGeom prst="rect">
              <a:avLst/>
            </a:prstGeom>
          </p:spPr>
        </p:pic>
      </p:grpSp>
      <p:pic>
        <p:nvPicPr>
          <p:cNvPr id="3" name="Graphic 2">
            <a:extLst>
              <a:ext uri="{FF2B5EF4-FFF2-40B4-BE49-F238E27FC236}">
                <a16:creationId xmlns:a16="http://schemas.microsoft.com/office/drawing/2014/main" id="{6FD11A1E-D3BD-1D26-B2BD-E669D6924C55}"/>
              </a:ext>
            </a:extLst>
          </p:cNvPr>
          <p:cNvPicPr>
            <a:picLocks noChangeAspect="1"/>
            <a:extLst>
              <a:ext uri="{51228E76-BA90-4043-B771-695A4F85340A}">
                <alf:liveFeedProps xmlns:alf="http://schemas.microsoft.com/office/drawing/2021/livefeed"/>
              </a:ext>
            </a:extLst>
          </p:cNvPicPr>
          <p:nvPr/>
        </p:nvPicPr>
        <p:blipFill>
          <a:blip r:embed="rId13">
            <a:extLst>
              <a:ext uri="{96DAC541-7B7A-43D3-8B79-37D633B846F1}">
                <asvg:svgBlip xmlns:asvg="http://schemas.microsoft.com/office/drawing/2016/SVG/main" r:embed="rId14"/>
              </a:ext>
            </a:extLst>
          </a:blip>
          <a:srcRect/>
          <a:stretch>
            <a:fillRect/>
          </a:stretch>
        </p:blipFill>
        <p:spPr>
          <a:xfrm>
            <a:off x="8534400" y="12160"/>
            <a:ext cx="3657600" cy="2057400"/>
          </a:xfrm>
          <a:prstGeom prst="rect">
            <a:avLst/>
          </a:prstGeom>
          <a:ln>
            <a:noFill/>
          </a:ln>
          <a:effectLst/>
        </p:spPr>
      </p:pic>
    </p:spTree>
    <p:custDataLst>
      <p:tags r:id="rId1"/>
    </p:custDataLst>
    <p:extLst>
      <p:ext uri="{BB962C8B-B14F-4D97-AF65-F5344CB8AC3E}">
        <p14:creationId xmlns:p14="http://schemas.microsoft.com/office/powerpoint/2010/main" val="3841017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latin typeface="Rockwell Condensed"/>
              </a:rPr>
              <a:t>3.1 - Project Plan</a:t>
            </a: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Rectangle: Rounded Corners 5">
            <a:extLst>
              <a:ext uri="{FF2B5EF4-FFF2-40B4-BE49-F238E27FC236}">
                <a16:creationId xmlns:a16="http://schemas.microsoft.com/office/drawing/2014/main" id="{62ADF979-35DC-2D30-E07A-E93C5E4658C6}"/>
              </a:ext>
            </a:extLst>
          </p:cNvPr>
          <p:cNvSpPr/>
          <p:nvPr/>
        </p:nvSpPr>
        <p:spPr>
          <a:xfrm>
            <a:off x="622300" y="1220540"/>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1B01626E-78D6-46C9-A59C-E7489E93A443}"/>
              </a:ext>
            </a:extLst>
          </p:cNvPr>
          <p:cNvSpPr/>
          <p:nvPr/>
        </p:nvSpPr>
        <p:spPr>
          <a:xfrm>
            <a:off x="835305" y="1220540"/>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800" b="1"/>
              <a:t>SCRUM Development Methodology</a:t>
            </a:r>
            <a:endParaRPr lang="en-US" sz="2800" kern="1200"/>
          </a:p>
        </p:txBody>
      </p:sp>
      <p:pic>
        <p:nvPicPr>
          <p:cNvPr id="5" name="Graphic 4">
            <a:extLst>
              <a:ext uri="{FF2B5EF4-FFF2-40B4-BE49-F238E27FC236}">
                <a16:creationId xmlns:a16="http://schemas.microsoft.com/office/drawing/2014/main" id="{64F9ABA1-C05A-52F3-E5DC-C7047FDCEC8F}"/>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rcRect/>
          <a:stretch>
            <a:fillRect/>
          </a:stretch>
        </p:blipFill>
        <p:spPr>
          <a:xfrm>
            <a:off x="8534400" y="12160"/>
            <a:ext cx="3657600" cy="2057400"/>
          </a:xfrm>
          <a:prstGeom prst="rect">
            <a:avLst/>
          </a:prstGeom>
          <a:ln>
            <a:noFill/>
          </a:ln>
          <a:effectLst/>
        </p:spPr>
      </p:pic>
      <p:pic>
        <p:nvPicPr>
          <p:cNvPr id="3" name="Picture 2">
            <a:extLst>
              <a:ext uri="{FF2B5EF4-FFF2-40B4-BE49-F238E27FC236}">
                <a16:creationId xmlns:a16="http://schemas.microsoft.com/office/drawing/2014/main" id="{498290ED-FBEA-C92C-8BE3-98B1E05B5C62}"/>
              </a:ext>
            </a:extLst>
          </p:cNvPr>
          <p:cNvPicPr>
            <a:picLocks noChangeAspect="1"/>
          </p:cNvPicPr>
          <p:nvPr/>
        </p:nvPicPr>
        <p:blipFill rotWithShape="1">
          <a:blip r:embed="rId9"/>
          <a:srcRect l="11479" t="33264" r="11530" b="16476"/>
          <a:stretch/>
        </p:blipFill>
        <p:spPr>
          <a:xfrm>
            <a:off x="1022871" y="2592730"/>
            <a:ext cx="5984112" cy="2928395"/>
          </a:xfrm>
          <a:prstGeom prst="rect">
            <a:avLst/>
          </a:prstGeom>
        </p:spPr>
      </p:pic>
      <p:sp>
        <p:nvSpPr>
          <p:cNvPr id="4" name="TextBox 3">
            <a:extLst>
              <a:ext uri="{FF2B5EF4-FFF2-40B4-BE49-F238E27FC236}">
                <a16:creationId xmlns:a16="http://schemas.microsoft.com/office/drawing/2014/main" id="{4C7F290A-EDD7-F8C1-3A52-1DADF0AC6927}"/>
              </a:ext>
            </a:extLst>
          </p:cNvPr>
          <p:cNvSpPr txBox="1"/>
          <p:nvPr/>
        </p:nvSpPr>
        <p:spPr>
          <a:xfrm>
            <a:off x="1113319" y="5317106"/>
            <a:ext cx="5803216" cy="646331"/>
          </a:xfrm>
          <a:prstGeom prst="rect">
            <a:avLst/>
          </a:prstGeom>
          <a:noFill/>
        </p:spPr>
        <p:txBody>
          <a:bodyPr wrap="square" rtlCol="0">
            <a:spAutoFit/>
          </a:bodyPr>
          <a:lstStyle/>
          <a:p>
            <a:r>
              <a:rPr lang="en-GB"/>
              <a:t>Software Engineering: SD Methodologies III - SCRUM Methodology</a:t>
            </a:r>
          </a:p>
        </p:txBody>
      </p:sp>
    </p:spTree>
    <p:custDataLst>
      <p:tags r:id="rId1"/>
    </p:custDataLst>
    <p:extLst>
      <p:ext uri="{BB962C8B-B14F-4D97-AF65-F5344CB8AC3E}">
        <p14:creationId xmlns:p14="http://schemas.microsoft.com/office/powerpoint/2010/main" val="2360395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latin typeface="Rockwell Condensed"/>
              </a:rPr>
              <a:t>3.1 – Project Plan</a:t>
            </a: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4" name="Picture 3">
            <a:extLst>
              <a:ext uri="{FF2B5EF4-FFF2-40B4-BE49-F238E27FC236}">
                <a16:creationId xmlns:a16="http://schemas.microsoft.com/office/drawing/2014/main" id="{1B380AD3-A964-34A8-50E3-5BC0472924CC}"/>
              </a:ext>
            </a:extLst>
          </p:cNvPr>
          <p:cNvPicPr>
            <a:picLocks noChangeAspect="1"/>
          </p:cNvPicPr>
          <p:nvPr/>
        </p:nvPicPr>
        <p:blipFill>
          <a:blip r:embed="rId6"/>
          <a:stretch>
            <a:fillRect/>
          </a:stretch>
        </p:blipFill>
        <p:spPr>
          <a:xfrm>
            <a:off x="202571" y="1809122"/>
            <a:ext cx="7312005" cy="3897197"/>
          </a:xfrm>
          <a:prstGeom prst="rect">
            <a:avLst/>
          </a:prstGeom>
        </p:spPr>
      </p:pic>
      <p:pic>
        <p:nvPicPr>
          <p:cNvPr id="3" name="Graphic 2">
            <a:extLst>
              <a:ext uri="{FF2B5EF4-FFF2-40B4-BE49-F238E27FC236}">
                <a16:creationId xmlns:a16="http://schemas.microsoft.com/office/drawing/2014/main" id="{503A9183-3FE5-605A-9684-E8196692206F}"/>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rcRect/>
          <a:stretch>
            <a:fillRect/>
          </a:stretch>
        </p:blipFill>
        <p:spPr>
          <a:xfrm>
            <a:off x="8534400" y="12160"/>
            <a:ext cx="3657600" cy="2057400"/>
          </a:xfrm>
          <a:prstGeom prst="rect">
            <a:avLst/>
          </a:prstGeom>
          <a:ln>
            <a:noFill/>
          </a:ln>
          <a:effectLst/>
        </p:spPr>
      </p:pic>
      <p:grpSp>
        <p:nvGrpSpPr>
          <p:cNvPr id="6" name="Group 5">
            <a:extLst>
              <a:ext uri="{FF2B5EF4-FFF2-40B4-BE49-F238E27FC236}">
                <a16:creationId xmlns:a16="http://schemas.microsoft.com/office/drawing/2014/main" id="{3670FC16-9A7D-D11A-D699-F3894BF26355}"/>
              </a:ext>
            </a:extLst>
          </p:cNvPr>
          <p:cNvGrpSpPr/>
          <p:nvPr/>
        </p:nvGrpSpPr>
        <p:grpSpPr>
          <a:xfrm>
            <a:off x="572448" y="575921"/>
            <a:ext cx="6572250" cy="929878"/>
            <a:chOff x="622300" y="1220540"/>
            <a:chExt cx="6572250" cy="929878"/>
          </a:xfrm>
        </p:grpSpPr>
        <p:sp>
          <p:nvSpPr>
            <p:cNvPr id="7" name="Rectangle: Rounded Corners 5">
              <a:extLst>
                <a:ext uri="{FF2B5EF4-FFF2-40B4-BE49-F238E27FC236}">
                  <a16:creationId xmlns:a16="http://schemas.microsoft.com/office/drawing/2014/main" id="{029E4EF3-3632-2F62-FC67-987E02C9BDFA}"/>
                </a:ext>
              </a:extLst>
            </p:cNvPr>
            <p:cNvSpPr/>
            <p:nvPr/>
          </p:nvSpPr>
          <p:spPr>
            <a:xfrm>
              <a:off x="622300" y="1220540"/>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F6F1479D-97C3-FC45-3509-665ED284A6D5}"/>
                </a:ext>
              </a:extLst>
            </p:cNvPr>
            <p:cNvSpPr/>
            <p:nvPr/>
          </p:nvSpPr>
          <p:spPr>
            <a:xfrm>
              <a:off x="835305" y="1220540"/>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800" b="1"/>
                <a:t>Trello</a:t>
              </a:r>
              <a:endParaRPr lang="en-US" sz="2800" kern="1200"/>
            </a:p>
          </p:txBody>
        </p:sp>
      </p:grpSp>
    </p:spTree>
    <p:extLst>
      <p:ext uri="{BB962C8B-B14F-4D97-AF65-F5344CB8AC3E}">
        <p14:creationId xmlns:p14="http://schemas.microsoft.com/office/powerpoint/2010/main" val="11128023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Rectangle 10">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Rectangle 1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nvGrpSpPr>
          <p:cNvPr id="15" name="Group 14">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GB"/>
            </a:p>
          </p:txBody>
        </p:sp>
        <p:sp>
          <p:nvSpPr>
            <p:cNvPr id="17" name="Oval 16">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GB"/>
            </a:p>
          </p:txBody>
        </p:sp>
      </p:grpSp>
      <p:sp useBgFill="1">
        <p:nvSpPr>
          <p:cNvPr id="19" name="Rectangle 18">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6">
              <a:alphaModFix amt="60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005B6-6690-2B85-CDAE-8F9FFAA3D8ED}"/>
              </a:ext>
            </a:extLst>
          </p:cNvPr>
          <p:cNvSpPr>
            <a:spLocks noGrp="1"/>
          </p:cNvSpPr>
          <p:nvPr>
            <p:ph type="title"/>
          </p:nvPr>
        </p:nvSpPr>
        <p:spPr>
          <a:xfrm>
            <a:off x="7234176" y="-291974"/>
            <a:ext cx="4375231" cy="3765666"/>
          </a:xfrm>
        </p:spPr>
        <p:txBody>
          <a:bodyPr vert="horz" lIns="91440" tIns="45720" rIns="91440" bIns="45720" rtlCol="0" anchor="b">
            <a:normAutofit/>
          </a:bodyPr>
          <a:lstStyle/>
          <a:p>
            <a:r>
              <a:rPr lang="en-US" sz="5600">
                <a:blipFill dpi="0" rotWithShape="1">
                  <a:blip r:embed="rId8"/>
                  <a:srcRect/>
                  <a:tile tx="6350" ty="-127000" sx="65000" sy="64000" flip="none" algn="tl"/>
                </a:blipFill>
              </a:rPr>
              <a:t>1. Introduction</a:t>
            </a:r>
          </a:p>
        </p:txBody>
      </p:sp>
      <p:sp>
        <p:nvSpPr>
          <p:cNvPr id="3" name="Text Placeholder 2">
            <a:extLst>
              <a:ext uri="{FF2B5EF4-FFF2-40B4-BE49-F238E27FC236}">
                <a16:creationId xmlns:a16="http://schemas.microsoft.com/office/drawing/2014/main" id="{EA8752EF-5AD2-31A0-D2C5-28CD6DE06D63}"/>
              </a:ext>
            </a:extLst>
          </p:cNvPr>
          <p:cNvSpPr>
            <a:spLocks noGrp="1"/>
          </p:cNvSpPr>
          <p:nvPr>
            <p:ph type="body" idx="1"/>
          </p:nvPr>
        </p:nvSpPr>
        <p:spPr>
          <a:xfrm>
            <a:off x="7534651" y="3394780"/>
            <a:ext cx="3867073" cy="1425847"/>
          </a:xfrm>
        </p:spPr>
        <p:txBody>
          <a:bodyPr vert="horz" lIns="91440" tIns="45720" rIns="91440" bIns="45720" rtlCol="0">
            <a:normAutofit/>
          </a:bodyPr>
          <a:lstStyle/>
          <a:p>
            <a:r>
              <a:rPr lang="en-US" sz="2200"/>
              <a:t>This section discusses the client, aims, important aspects and deliverables for the project</a:t>
            </a:r>
          </a:p>
        </p:txBody>
      </p:sp>
      <p:pic>
        <p:nvPicPr>
          <p:cNvPr id="5" name="Picture 4">
            <a:extLst>
              <a:ext uri="{FF2B5EF4-FFF2-40B4-BE49-F238E27FC236}">
                <a16:creationId xmlns:a16="http://schemas.microsoft.com/office/drawing/2014/main" id="{598376D2-C7C5-1491-CDC4-5F50608A053F}"/>
              </a:ext>
            </a:extLst>
          </p:cNvPr>
          <p:cNvPicPr>
            <a:picLocks noChangeAspect="1"/>
          </p:cNvPicPr>
          <p:nvPr/>
        </p:nvPicPr>
        <p:blipFill rotWithShape="1">
          <a:blip r:embed="rId10"/>
          <a:srcRect r="25535"/>
          <a:stretch/>
        </p:blipFill>
        <p:spPr>
          <a:xfrm>
            <a:off x="20" y="10"/>
            <a:ext cx="6901088" cy="6857990"/>
          </a:xfrm>
          <a:prstGeom prst="rect">
            <a:avLst/>
          </a:prstGeom>
        </p:spPr>
      </p:pic>
      <p:grpSp>
        <p:nvGrpSpPr>
          <p:cNvPr id="23" name="Group 22">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24" name="Oval 23">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1">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7" name="Video 6">
            <a:hlinkClick r:id="" action="ppaction://media"/>
            <a:extLst>
              <a:ext uri="{FF2B5EF4-FFF2-40B4-BE49-F238E27FC236}">
                <a16:creationId xmlns:a16="http://schemas.microsoft.com/office/drawing/2014/main" id="{1D0CA556-A39C-550A-A97D-611637B9C87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2"/>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5966806"/>
      </p:ext>
    </p:extLst>
  </p:cSld>
  <p:clrMapOvr>
    <a:masterClrMapping/>
  </p:clrMapOvr>
  <p:transition advTm="84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6950BFC3-D8DA-4A85-94F7-54DA5524770B}">
      <p188:commentRel xmlns:p188="http://schemas.microsoft.com/office/powerpoint/2018/8/main" r:id="rId5"/>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latin typeface="Rockwell Condensed"/>
              </a:rPr>
              <a:t>3.2 - Timeline</a:t>
            </a: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4" name="Graphic 3">
            <a:extLst>
              <a:ext uri="{FF2B5EF4-FFF2-40B4-BE49-F238E27FC236}">
                <a16:creationId xmlns:a16="http://schemas.microsoft.com/office/drawing/2014/main" id="{96393757-9AE7-DE51-F5C4-0425E29F7E3A}"/>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rcRect/>
          <a:stretch>
            <a:fillRect/>
          </a:stretch>
        </p:blipFill>
        <p:spPr>
          <a:xfrm>
            <a:off x="8534400" y="12160"/>
            <a:ext cx="3657600" cy="2057400"/>
          </a:xfrm>
          <a:prstGeom prst="rect">
            <a:avLst/>
          </a:prstGeom>
          <a:ln>
            <a:noFill/>
          </a:ln>
          <a:effectLst/>
        </p:spPr>
      </p:pic>
      <p:pic>
        <p:nvPicPr>
          <p:cNvPr id="3" name="Picture 2" descr="A screen shot of a computer project&#10;&#10;Description automatically generated">
            <a:extLst>
              <a:ext uri="{FF2B5EF4-FFF2-40B4-BE49-F238E27FC236}">
                <a16:creationId xmlns:a16="http://schemas.microsoft.com/office/drawing/2014/main" id="{73B60B3A-7425-EB27-32E9-229F853230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7775" y="1510101"/>
            <a:ext cx="4355689" cy="5147588"/>
          </a:xfrm>
          <a:prstGeom prst="rect">
            <a:avLst/>
          </a:prstGeom>
        </p:spPr>
      </p:pic>
      <p:grpSp>
        <p:nvGrpSpPr>
          <p:cNvPr id="22" name="Group 21">
            <a:extLst>
              <a:ext uri="{FF2B5EF4-FFF2-40B4-BE49-F238E27FC236}">
                <a16:creationId xmlns:a16="http://schemas.microsoft.com/office/drawing/2014/main" id="{6662C444-8A7D-2F21-C504-871C3D3A4232}"/>
              </a:ext>
            </a:extLst>
          </p:cNvPr>
          <p:cNvGrpSpPr/>
          <p:nvPr/>
        </p:nvGrpSpPr>
        <p:grpSpPr>
          <a:xfrm>
            <a:off x="469495" y="399621"/>
            <a:ext cx="6572250" cy="929878"/>
            <a:chOff x="622300" y="1220540"/>
            <a:chExt cx="6572250" cy="929878"/>
          </a:xfrm>
        </p:grpSpPr>
        <p:sp>
          <p:nvSpPr>
            <p:cNvPr id="5" name="Rectangle: Rounded Corners 5">
              <a:extLst>
                <a:ext uri="{FF2B5EF4-FFF2-40B4-BE49-F238E27FC236}">
                  <a16:creationId xmlns:a16="http://schemas.microsoft.com/office/drawing/2014/main" id="{D358ABC1-7635-3CD3-53D9-CDA4B93D4D21}"/>
                </a:ext>
              </a:extLst>
            </p:cNvPr>
            <p:cNvSpPr/>
            <p:nvPr/>
          </p:nvSpPr>
          <p:spPr>
            <a:xfrm>
              <a:off x="622300" y="1220540"/>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4" name="Freeform: Shape 7">
              <a:extLst>
                <a:ext uri="{FF2B5EF4-FFF2-40B4-BE49-F238E27FC236}">
                  <a16:creationId xmlns:a16="http://schemas.microsoft.com/office/drawing/2014/main" id="{3CE2C728-3CB4-7660-4250-AB9E6289CB88}"/>
                </a:ext>
              </a:extLst>
            </p:cNvPr>
            <p:cNvSpPr/>
            <p:nvPr/>
          </p:nvSpPr>
          <p:spPr>
            <a:xfrm>
              <a:off x="835305" y="1220540"/>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800" b="1"/>
                <a:t>Gannt Chart</a:t>
              </a:r>
              <a:endParaRPr lang="en-US" sz="2800" kern="1200"/>
            </a:p>
          </p:txBody>
        </p:sp>
      </p:grpSp>
    </p:spTree>
    <p:extLst>
      <p:ext uri="{BB962C8B-B14F-4D97-AF65-F5344CB8AC3E}">
        <p14:creationId xmlns:p14="http://schemas.microsoft.com/office/powerpoint/2010/main" val="38546455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7">
              <a:alphaModFix amt="60000"/>
              <a:lum bright="70000" contrast="-70000"/>
              <a:extLst>
                <a:ext uri="{BEBA8EAE-BF5A-486C-A8C5-ECC9F3942E4B}">
                  <a14:imgProps xmlns:a14="http://schemas.microsoft.com/office/drawing/2010/main">
                    <a14:imgLayer r:embed="rId8">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380336" y="580682"/>
            <a:ext cx="3249988" cy="5177377"/>
          </a:xfrm>
          <a:ln>
            <a:noFill/>
          </a:ln>
        </p:spPr>
        <p:txBody>
          <a:bodyPr>
            <a:normAutofit/>
          </a:bodyPr>
          <a:lstStyle/>
          <a:p>
            <a:r>
              <a:rPr lang="en-GB" sz="4800"/>
              <a:t>1.1 – Introduction of the client</a:t>
            </a:r>
            <a:endParaRPr lang="en-GB" sz="4800">
              <a:latin typeface="Rockwell Condensed"/>
            </a:endParaRP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9">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Rectangle: Rounded Corners 5">
            <a:extLst>
              <a:ext uri="{FF2B5EF4-FFF2-40B4-BE49-F238E27FC236}">
                <a16:creationId xmlns:a16="http://schemas.microsoft.com/office/drawing/2014/main" id="{62ADF979-35DC-2D30-E07A-E93C5E4658C6}"/>
              </a:ext>
            </a:extLst>
          </p:cNvPr>
          <p:cNvSpPr/>
          <p:nvPr/>
        </p:nvSpPr>
        <p:spPr>
          <a:xfrm>
            <a:off x="622300" y="644128"/>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1B01626E-78D6-46C9-A59C-E7489E93A443}"/>
              </a:ext>
            </a:extLst>
          </p:cNvPr>
          <p:cNvSpPr/>
          <p:nvPr/>
        </p:nvSpPr>
        <p:spPr>
          <a:xfrm>
            <a:off x="835305" y="644128"/>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800" b="1"/>
              <a:t>Client Background:</a:t>
            </a:r>
            <a:endParaRPr lang="en-US" sz="2800" kern="1200"/>
          </a:p>
        </p:txBody>
      </p:sp>
      <p:grpSp>
        <p:nvGrpSpPr>
          <p:cNvPr id="10" name="Group 9">
            <a:extLst>
              <a:ext uri="{FF2B5EF4-FFF2-40B4-BE49-F238E27FC236}">
                <a16:creationId xmlns:a16="http://schemas.microsoft.com/office/drawing/2014/main" id="{BC3308A8-6521-7F2F-B98F-BDB45F53894C}"/>
              </a:ext>
            </a:extLst>
          </p:cNvPr>
          <p:cNvGrpSpPr/>
          <p:nvPr/>
        </p:nvGrpSpPr>
        <p:grpSpPr>
          <a:xfrm>
            <a:off x="622300" y="1806105"/>
            <a:ext cx="6572250" cy="929878"/>
            <a:chOff x="622300" y="1806105"/>
            <a:chExt cx="6572250" cy="929878"/>
          </a:xfrm>
        </p:grpSpPr>
        <p:grpSp>
          <p:nvGrpSpPr>
            <p:cNvPr id="28" name="Group 27">
              <a:extLst>
                <a:ext uri="{FF2B5EF4-FFF2-40B4-BE49-F238E27FC236}">
                  <a16:creationId xmlns:a16="http://schemas.microsoft.com/office/drawing/2014/main" id="{6C9ABD21-2A7A-F848-F129-EE57154C712E}"/>
                </a:ext>
              </a:extLst>
            </p:cNvPr>
            <p:cNvGrpSpPr/>
            <p:nvPr/>
          </p:nvGrpSpPr>
          <p:grpSpPr>
            <a:xfrm>
              <a:off x="622300" y="1806105"/>
              <a:ext cx="6572250" cy="929878"/>
              <a:chOff x="622300" y="5293519"/>
              <a:chExt cx="6572250" cy="929878"/>
            </a:xfrm>
          </p:grpSpPr>
          <p:sp>
            <p:nvSpPr>
              <p:cNvPr id="22" name="Rectangle: Rounded Corners 21">
                <a:extLst>
                  <a:ext uri="{FF2B5EF4-FFF2-40B4-BE49-F238E27FC236}">
                    <a16:creationId xmlns:a16="http://schemas.microsoft.com/office/drawing/2014/main" id="{088D358D-24D9-17E4-57CB-C849781B3000}"/>
                  </a:ext>
                </a:extLst>
              </p:cNvPr>
              <p:cNvSpPr/>
              <p:nvPr/>
            </p:nvSpPr>
            <p:spPr>
              <a:xfrm>
                <a:off x="622300" y="5293519"/>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3" name="Rectangle 22" descr="Books with solid fill">
                <a:extLst>
                  <a:ext uri="{FF2B5EF4-FFF2-40B4-BE49-F238E27FC236}">
                    <a16:creationId xmlns:a16="http://schemas.microsoft.com/office/drawing/2014/main" id="{5961F35E-53D6-D7FD-A6DE-12965BA07B82}"/>
                  </a:ext>
                </a:extLst>
              </p:cNvPr>
              <p:cNvSpPr>
                <a:spLocks noChangeAspect="1"/>
              </p:cNvSpPr>
              <p:nvPr/>
            </p:nvSpPr>
            <p:spPr>
              <a:xfrm>
                <a:off x="835305" y="5441781"/>
                <a:ext cx="648000" cy="648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GB"/>
              </a:p>
            </p:txBody>
          </p:sp>
          <p:sp>
            <p:nvSpPr>
              <p:cNvPr id="24" name="Freeform: Shape 23">
                <a:extLst>
                  <a:ext uri="{FF2B5EF4-FFF2-40B4-BE49-F238E27FC236}">
                    <a16:creationId xmlns:a16="http://schemas.microsoft.com/office/drawing/2014/main" id="{BACAB565-7941-B405-051D-4EB66F91DAC0}"/>
                  </a:ext>
                </a:extLst>
              </p:cNvPr>
              <p:cNvSpPr/>
              <p:nvPr/>
            </p:nvSpPr>
            <p:spPr>
              <a:xfrm>
                <a:off x="1696309" y="5293519"/>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endParaRPr lang="en-GB" sz="2200" kern="1200"/>
              </a:p>
            </p:txBody>
          </p:sp>
        </p:grpSp>
        <p:sp>
          <p:nvSpPr>
            <p:cNvPr id="5" name="TextBox 4">
              <a:extLst>
                <a:ext uri="{FF2B5EF4-FFF2-40B4-BE49-F238E27FC236}">
                  <a16:creationId xmlns:a16="http://schemas.microsoft.com/office/drawing/2014/main" id="{5B4798C0-F0BC-DF0F-9844-7A628B0CFB42}"/>
                </a:ext>
              </a:extLst>
            </p:cNvPr>
            <p:cNvSpPr txBox="1"/>
            <p:nvPr/>
          </p:nvSpPr>
          <p:spPr>
            <a:xfrm>
              <a:off x="1770845" y="1972077"/>
              <a:ext cx="5178380" cy="5634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9" name="TextBox 1">
              <a:extLst>
                <a:ext uri="{FF2B5EF4-FFF2-40B4-BE49-F238E27FC236}">
                  <a16:creationId xmlns:a16="http://schemas.microsoft.com/office/drawing/2014/main" id="{D790E368-3F67-8562-F1EC-6375126CAA15}"/>
                </a:ext>
              </a:extLst>
            </p:cNvPr>
            <p:cNvSpPr txBox="1"/>
            <p:nvPr/>
          </p:nvSpPr>
          <p:spPr>
            <a:xfrm>
              <a:off x="1765613" y="1894402"/>
              <a:ext cx="5179453" cy="7694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2200"/>
                <a:t>Our client is a researcher from Durham University.</a:t>
              </a:r>
              <a:endParaRPr lang="en-US"/>
            </a:p>
          </p:txBody>
        </p:sp>
      </p:grpSp>
      <p:grpSp>
        <p:nvGrpSpPr>
          <p:cNvPr id="4" name="Group 3">
            <a:extLst>
              <a:ext uri="{FF2B5EF4-FFF2-40B4-BE49-F238E27FC236}">
                <a16:creationId xmlns:a16="http://schemas.microsoft.com/office/drawing/2014/main" id="{E5A76F89-4F55-9B28-6CE6-1A1C42321F24}"/>
              </a:ext>
            </a:extLst>
          </p:cNvPr>
          <p:cNvGrpSpPr/>
          <p:nvPr/>
        </p:nvGrpSpPr>
        <p:grpSpPr>
          <a:xfrm>
            <a:off x="622300" y="2739192"/>
            <a:ext cx="7098980" cy="3868271"/>
            <a:chOff x="622300" y="2739192"/>
            <a:chExt cx="7098980" cy="3868271"/>
          </a:xfrm>
        </p:grpSpPr>
        <p:grpSp>
          <p:nvGrpSpPr>
            <p:cNvPr id="26" name="Group 25">
              <a:extLst>
                <a:ext uri="{FF2B5EF4-FFF2-40B4-BE49-F238E27FC236}">
                  <a16:creationId xmlns:a16="http://schemas.microsoft.com/office/drawing/2014/main" id="{7D77D97B-1BBA-EE72-B3AC-08B8089A9BEF}"/>
                </a:ext>
              </a:extLst>
            </p:cNvPr>
            <p:cNvGrpSpPr/>
            <p:nvPr/>
          </p:nvGrpSpPr>
          <p:grpSpPr>
            <a:xfrm>
              <a:off x="622300" y="3170529"/>
              <a:ext cx="2805339" cy="2592294"/>
              <a:chOff x="622300" y="2968823"/>
              <a:chExt cx="2235575" cy="2935730"/>
            </a:xfrm>
          </p:grpSpPr>
          <p:sp>
            <p:nvSpPr>
              <p:cNvPr id="16" name="Rectangle: Rounded Corners 15">
                <a:extLst>
                  <a:ext uri="{FF2B5EF4-FFF2-40B4-BE49-F238E27FC236}">
                    <a16:creationId xmlns:a16="http://schemas.microsoft.com/office/drawing/2014/main" id="{2E37EF65-6CF6-B2F3-DFDB-F0E16B3CC419}"/>
                  </a:ext>
                </a:extLst>
              </p:cNvPr>
              <p:cNvSpPr/>
              <p:nvPr/>
            </p:nvSpPr>
            <p:spPr>
              <a:xfrm>
                <a:off x="622300" y="2968823"/>
                <a:ext cx="2235575" cy="293573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8" name="Freeform: Shape 17">
                <a:extLst>
                  <a:ext uri="{FF2B5EF4-FFF2-40B4-BE49-F238E27FC236}">
                    <a16:creationId xmlns:a16="http://schemas.microsoft.com/office/drawing/2014/main" id="{7C88FA1B-9592-F504-FCD9-E1B6D0D285D7}"/>
                  </a:ext>
                </a:extLst>
              </p:cNvPr>
              <p:cNvSpPr/>
              <p:nvPr/>
            </p:nvSpPr>
            <p:spPr>
              <a:xfrm>
                <a:off x="1088695" y="3336092"/>
                <a:ext cx="1690739" cy="2065617"/>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Her main area of interest is gamification taxonomy.</a:t>
                </a:r>
                <a:endParaRPr lang="en-GB" sz="2200" kern="1200"/>
              </a:p>
            </p:txBody>
          </p:sp>
        </p:grpSp>
        <p:pic>
          <p:nvPicPr>
            <p:cNvPr id="3" name="Picture 2" descr="A circular chart with different colored circles&#10;&#10;Description automatically generated">
              <a:extLst>
                <a:ext uri="{FF2B5EF4-FFF2-40B4-BE49-F238E27FC236}">
                  <a16:creationId xmlns:a16="http://schemas.microsoft.com/office/drawing/2014/main" id="{D8EF7591-CDF0-CD81-02AB-9B5944E9B291}"/>
                </a:ext>
              </a:extLst>
            </p:cNvPr>
            <p:cNvPicPr>
              <a:picLocks noChangeAspect="1"/>
            </p:cNvPicPr>
            <p:nvPr/>
          </p:nvPicPr>
          <p:blipFill>
            <a:blip r:embed="rId12"/>
            <a:stretch>
              <a:fillRect/>
            </a:stretch>
          </p:blipFill>
          <p:spPr>
            <a:xfrm>
              <a:off x="3749915" y="2739192"/>
              <a:ext cx="3971365" cy="3868271"/>
            </a:xfrm>
            <a:prstGeom prst="rect">
              <a:avLst/>
            </a:prstGeom>
          </p:spPr>
        </p:pic>
        <p:sp>
          <p:nvSpPr>
            <p:cNvPr id="30" name="Rectangle 29" descr="Gears">
              <a:extLst>
                <a:ext uri="{FF2B5EF4-FFF2-40B4-BE49-F238E27FC236}">
                  <a16:creationId xmlns:a16="http://schemas.microsoft.com/office/drawing/2014/main" id="{1C4047C7-2540-98BC-0D8D-429ABFE76B02}"/>
                </a:ext>
              </a:extLst>
            </p:cNvPr>
            <p:cNvSpPr>
              <a:spLocks noChangeAspect="1"/>
            </p:cNvSpPr>
            <p:nvPr/>
          </p:nvSpPr>
          <p:spPr>
            <a:xfrm>
              <a:off x="792375" y="3351845"/>
              <a:ext cx="648000" cy="648000"/>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GB"/>
            </a:p>
          </p:txBody>
        </p:sp>
      </p:grpSp>
      <p:pic>
        <p:nvPicPr>
          <p:cNvPr id="19" name="Video 18">
            <a:hlinkClick r:id="" action="ppaction://media"/>
            <a:extLst>
              <a:ext uri="{FF2B5EF4-FFF2-40B4-BE49-F238E27FC236}">
                <a16:creationId xmlns:a16="http://schemas.microsoft.com/office/drawing/2014/main" id="{85F26BC5-DB54-3BED-7544-E50D92E294E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5"/>
          <a:srcRect l="12500" r="12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85136787"/>
      </p:ext>
    </p:extLst>
  </p:cSld>
  <p:clrMapOvr>
    <a:masterClrMapping/>
  </p:clrMapOvr>
  <p:transition advTm="203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9"/>
                </p:tgtEl>
              </p:cMediaNode>
            </p:video>
            <p:seq concurrent="1" nextAc="seek">
              <p:cTn id="18" restart="whenNotActive" fill="hold" evtFilter="cancelBubble" nodeType="interactiveSeq">
                <p:stCondLst>
                  <p:cond evt="onClick" delay="0">
                    <p:tgtEl>
                      <p:spTgt spid="1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9"/>
                                        </p:tgtEl>
                                      </p:cBhvr>
                                    </p:cmd>
                                  </p:childTnLst>
                                </p:cTn>
                              </p:par>
                            </p:childTnLst>
                          </p:cTn>
                        </p:par>
                      </p:childTnLst>
                    </p:cTn>
                  </p:par>
                </p:childTnLst>
              </p:cTn>
              <p:nextCondLst>
                <p:cond evt="onClick" delay="0">
                  <p:tgtEl>
                    <p:spTgt spid="19"/>
                  </p:tgtEl>
                </p:cond>
              </p:nextCondLst>
            </p:seq>
          </p:childTnLst>
        </p:cTn>
      </p:par>
    </p:tnLst>
  </p:timing>
  <p:extLst>
    <p:ext uri="{6950BFC3-D8DA-4A85-94F7-54DA5524770B}">
      <p188:commentRel xmlns:p188="http://schemas.microsoft.com/office/powerpoint/2018/8/main" r:id="rId6"/>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6">
              <a:alphaModFix amt="60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380336" y="580682"/>
            <a:ext cx="3249988" cy="5177377"/>
          </a:xfrm>
          <a:ln>
            <a:noFill/>
          </a:ln>
        </p:spPr>
        <p:txBody>
          <a:bodyPr>
            <a:normAutofit/>
          </a:bodyPr>
          <a:lstStyle/>
          <a:p>
            <a:r>
              <a:rPr lang="en-GB" sz="4800"/>
              <a:t>1.1 – Introduction of the client</a:t>
            </a:r>
            <a:endParaRPr lang="en-GB" sz="4800">
              <a:latin typeface="Rockwell Condensed"/>
            </a:endParaRP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6" name="Group 15">
            <a:extLst>
              <a:ext uri="{FF2B5EF4-FFF2-40B4-BE49-F238E27FC236}">
                <a16:creationId xmlns:a16="http://schemas.microsoft.com/office/drawing/2014/main" id="{E2124B99-C2B6-429D-88CB-2283E65DAB49}"/>
              </a:ext>
            </a:extLst>
          </p:cNvPr>
          <p:cNvGrpSpPr/>
          <p:nvPr/>
        </p:nvGrpSpPr>
        <p:grpSpPr>
          <a:xfrm>
            <a:off x="622300" y="644128"/>
            <a:ext cx="6572250" cy="929878"/>
            <a:chOff x="622300" y="644128"/>
            <a:chExt cx="6572250" cy="929878"/>
          </a:xfrm>
        </p:grpSpPr>
        <p:sp>
          <p:nvSpPr>
            <p:cNvPr id="6" name="Rectangle: Rounded Corners 5">
              <a:extLst>
                <a:ext uri="{FF2B5EF4-FFF2-40B4-BE49-F238E27FC236}">
                  <a16:creationId xmlns:a16="http://schemas.microsoft.com/office/drawing/2014/main" id="{62ADF979-35DC-2D30-E07A-E93C5E4658C6}"/>
                </a:ext>
              </a:extLst>
            </p:cNvPr>
            <p:cNvSpPr/>
            <p:nvPr/>
          </p:nvSpPr>
          <p:spPr>
            <a:xfrm>
              <a:off x="622300" y="644128"/>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1B01626E-78D6-46C9-A59C-E7489E93A443}"/>
                </a:ext>
              </a:extLst>
            </p:cNvPr>
            <p:cNvSpPr/>
            <p:nvPr/>
          </p:nvSpPr>
          <p:spPr>
            <a:xfrm>
              <a:off x="835305" y="644128"/>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800" b="1" kern="1200"/>
                <a:t>Main aims for the project:</a:t>
              </a:r>
              <a:endParaRPr lang="en-US" sz="2800" kern="1200"/>
            </a:p>
          </p:txBody>
        </p:sp>
      </p:grpSp>
      <p:grpSp>
        <p:nvGrpSpPr>
          <p:cNvPr id="25" name="Group 24">
            <a:extLst>
              <a:ext uri="{FF2B5EF4-FFF2-40B4-BE49-F238E27FC236}">
                <a16:creationId xmlns:a16="http://schemas.microsoft.com/office/drawing/2014/main" id="{C227816C-759E-EB35-ECCA-FAA45E059CF8}"/>
              </a:ext>
            </a:extLst>
          </p:cNvPr>
          <p:cNvGrpSpPr/>
          <p:nvPr/>
        </p:nvGrpSpPr>
        <p:grpSpPr>
          <a:xfrm>
            <a:off x="622300" y="3296400"/>
            <a:ext cx="6572250" cy="929878"/>
            <a:chOff x="622300" y="1806476"/>
            <a:chExt cx="6572250" cy="929878"/>
          </a:xfrm>
        </p:grpSpPr>
        <p:sp>
          <p:nvSpPr>
            <p:cNvPr id="10" name="Rectangle: Rounded Corners 9">
              <a:extLst>
                <a:ext uri="{FF2B5EF4-FFF2-40B4-BE49-F238E27FC236}">
                  <a16:creationId xmlns:a16="http://schemas.microsoft.com/office/drawing/2014/main" id="{232DCD1D-C7B3-546C-ACBD-171B31BE5FB7}"/>
                </a:ext>
              </a:extLst>
            </p:cNvPr>
            <p:cNvSpPr/>
            <p:nvPr/>
          </p:nvSpPr>
          <p:spPr>
            <a:xfrm>
              <a:off x="622300" y="1806476"/>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4" name="Rectangle 13" descr="Cmd Terminal with solid fill">
              <a:extLst>
                <a:ext uri="{FF2B5EF4-FFF2-40B4-BE49-F238E27FC236}">
                  <a16:creationId xmlns:a16="http://schemas.microsoft.com/office/drawing/2014/main" id="{F450FE46-BE2F-BF15-AF9C-12B4262C36D8}"/>
                </a:ext>
              </a:extLst>
            </p:cNvPr>
            <p:cNvSpPr>
              <a:spLocks noChangeAspect="1"/>
            </p:cNvSpPr>
            <p:nvPr/>
          </p:nvSpPr>
          <p:spPr>
            <a:xfrm>
              <a:off x="835305" y="1954738"/>
              <a:ext cx="648000" cy="64800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GB"/>
            </a:p>
          </p:txBody>
        </p:sp>
        <p:sp>
          <p:nvSpPr>
            <p:cNvPr id="15" name="Freeform: Shape 14">
              <a:extLst>
                <a:ext uri="{FF2B5EF4-FFF2-40B4-BE49-F238E27FC236}">
                  <a16:creationId xmlns:a16="http://schemas.microsoft.com/office/drawing/2014/main" id="{9D7BB9E6-0340-74F3-0BF7-089A0CCF91C9}"/>
                </a:ext>
              </a:extLst>
            </p:cNvPr>
            <p:cNvSpPr/>
            <p:nvPr/>
          </p:nvSpPr>
          <p:spPr>
            <a:xfrm>
              <a:off x="1696309" y="1806476"/>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She has communicated key features she wants included.</a:t>
              </a:r>
            </a:p>
          </p:txBody>
        </p:sp>
      </p:grpSp>
      <p:grpSp>
        <p:nvGrpSpPr>
          <p:cNvPr id="27" name="Group 26">
            <a:extLst>
              <a:ext uri="{FF2B5EF4-FFF2-40B4-BE49-F238E27FC236}">
                <a16:creationId xmlns:a16="http://schemas.microsoft.com/office/drawing/2014/main" id="{B9C4D453-6121-AA24-E8FF-2D55154362B9}"/>
              </a:ext>
            </a:extLst>
          </p:cNvPr>
          <p:cNvGrpSpPr/>
          <p:nvPr/>
        </p:nvGrpSpPr>
        <p:grpSpPr>
          <a:xfrm>
            <a:off x="622300" y="1970264"/>
            <a:ext cx="6572250" cy="929878"/>
            <a:chOff x="622300" y="4131171"/>
            <a:chExt cx="6572250" cy="929878"/>
          </a:xfrm>
        </p:grpSpPr>
        <p:sp>
          <p:nvSpPr>
            <p:cNvPr id="19" name="Rectangle: Rounded Corners 18">
              <a:extLst>
                <a:ext uri="{FF2B5EF4-FFF2-40B4-BE49-F238E27FC236}">
                  <a16:creationId xmlns:a16="http://schemas.microsoft.com/office/drawing/2014/main" id="{2194A02D-48CE-8F21-3BAF-47C1B72A2B5B}"/>
                </a:ext>
              </a:extLst>
            </p:cNvPr>
            <p:cNvSpPr/>
            <p:nvPr/>
          </p:nvSpPr>
          <p:spPr>
            <a:xfrm>
              <a:off x="622300" y="4131171"/>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0" name="Rectangle 19" descr="Bar chart with solid fill">
              <a:extLst>
                <a:ext uri="{FF2B5EF4-FFF2-40B4-BE49-F238E27FC236}">
                  <a16:creationId xmlns:a16="http://schemas.microsoft.com/office/drawing/2014/main" id="{FA8FA1BB-155D-8B3C-509B-08E77E9CFA8B}"/>
                </a:ext>
              </a:extLst>
            </p:cNvPr>
            <p:cNvSpPr>
              <a:spLocks noChangeAspect="1"/>
            </p:cNvSpPr>
            <p:nvPr/>
          </p:nvSpPr>
          <p:spPr>
            <a:xfrm>
              <a:off x="835305" y="4279434"/>
              <a:ext cx="648000" cy="64800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GB"/>
            </a:p>
          </p:txBody>
        </p:sp>
        <p:sp>
          <p:nvSpPr>
            <p:cNvPr id="21" name="Freeform: Shape 20">
              <a:extLst>
                <a:ext uri="{FF2B5EF4-FFF2-40B4-BE49-F238E27FC236}">
                  <a16:creationId xmlns:a16="http://schemas.microsoft.com/office/drawing/2014/main" id="{F3F1E0CB-6528-79C1-5343-3120182C1491}"/>
                </a:ext>
              </a:extLst>
            </p:cNvPr>
            <p:cNvSpPr/>
            <p:nvPr/>
          </p:nvSpPr>
          <p:spPr>
            <a:xfrm>
              <a:off x="1696309" y="4131171"/>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defTabSz="844550">
                <a:lnSpc>
                  <a:spcPct val="90000"/>
                </a:lnSpc>
                <a:spcBef>
                  <a:spcPct val="0"/>
                </a:spcBef>
                <a:spcAft>
                  <a:spcPct val="35000"/>
                </a:spcAft>
              </a:pPr>
              <a:r>
                <a:rPr lang="en-GB" sz="2200"/>
                <a:t>She wants the meditation app to be designed with a research focus.</a:t>
              </a:r>
              <a:endParaRPr lang="en-GB" sz="2200" kern="1200"/>
            </a:p>
          </p:txBody>
        </p:sp>
      </p:grpSp>
      <p:grpSp>
        <p:nvGrpSpPr>
          <p:cNvPr id="3" name="Group 2">
            <a:extLst>
              <a:ext uri="{FF2B5EF4-FFF2-40B4-BE49-F238E27FC236}">
                <a16:creationId xmlns:a16="http://schemas.microsoft.com/office/drawing/2014/main" id="{02D3A5B2-E484-5CAE-3CE5-9C600AAE9223}"/>
              </a:ext>
            </a:extLst>
          </p:cNvPr>
          <p:cNvGrpSpPr/>
          <p:nvPr/>
        </p:nvGrpSpPr>
        <p:grpSpPr>
          <a:xfrm>
            <a:off x="624446" y="4622535"/>
            <a:ext cx="6644066" cy="929878"/>
            <a:chOff x="624446" y="4622535"/>
            <a:chExt cx="6644066" cy="929878"/>
          </a:xfrm>
        </p:grpSpPr>
        <p:sp>
          <p:nvSpPr>
            <p:cNvPr id="4" name="Rectangle: Rounded Corners 3">
              <a:extLst>
                <a:ext uri="{FF2B5EF4-FFF2-40B4-BE49-F238E27FC236}">
                  <a16:creationId xmlns:a16="http://schemas.microsoft.com/office/drawing/2014/main" id="{1EB724BA-3688-E24D-089C-1FBD9CF28251}"/>
                </a:ext>
              </a:extLst>
            </p:cNvPr>
            <p:cNvSpPr/>
            <p:nvPr/>
          </p:nvSpPr>
          <p:spPr>
            <a:xfrm>
              <a:off x="624446" y="4622535"/>
              <a:ext cx="6561518"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lIns="91440" tIns="45720" rIns="91440" bIns="45720" anchor="t"/>
            <a:lstStyle/>
            <a:p>
              <a:endParaRPr lang="en-GB" sz="2200"/>
            </a:p>
          </p:txBody>
        </p:sp>
        <p:sp>
          <p:nvSpPr>
            <p:cNvPr id="31" name="Rectangle 30" descr="Gears">
              <a:extLst>
                <a:ext uri="{FF2B5EF4-FFF2-40B4-BE49-F238E27FC236}">
                  <a16:creationId xmlns:a16="http://schemas.microsoft.com/office/drawing/2014/main" id="{59A7A9E5-BEED-FC15-EA2B-39388739B673}"/>
                </a:ext>
              </a:extLst>
            </p:cNvPr>
            <p:cNvSpPr>
              <a:spLocks noChangeAspect="1"/>
            </p:cNvSpPr>
            <p:nvPr/>
          </p:nvSpPr>
          <p:spPr>
            <a:xfrm>
              <a:off x="835305" y="4757789"/>
              <a:ext cx="648000" cy="648000"/>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GB"/>
            </a:p>
          </p:txBody>
        </p:sp>
        <p:sp>
          <p:nvSpPr>
            <p:cNvPr id="33" name="TextBox 32">
              <a:extLst>
                <a:ext uri="{FF2B5EF4-FFF2-40B4-BE49-F238E27FC236}">
                  <a16:creationId xmlns:a16="http://schemas.microsoft.com/office/drawing/2014/main" id="{1E023F82-5BA6-EFC4-3387-AAB2EFE61D1A}"/>
                </a:ext>
              </a:extLst>
            </p:cNvPr>
            <p:cNvSpPr txBox="1"/>
            <p:nvPr/>
          </p:nvSpPr>
          <p:spPr>
            <a:xfrm>
              <a:off x="1768162" y="4692739"/>
              <a:ext cx="55003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200"/>
                <a:t>She has also told us some features she </a:t>
              </a:r>
              <a:endParaRPr lang="en-US"/>
            </a:p>
            <a:p>
              <a:r>
                <a:rPr lang="en-GB" sz="2200"/>
                <a:t>wants us not to implement.</a:t>
              </a:r>
              <a:endParaRPr lang="en-US"/>
            </a:p>
          </p:txBody>
        </p:sp>
      </p:grpSp>
      <p:pic>
        <p:nvPicPr>
          <p:cNvPr id="30" name="Video 29">
            <a:hlinkClick r:id="" action="ppaction://media"/>
            <a:extLst>
              <a:ext uri="{FF2B5EF4-FFF2-40B4-BE49-F238E27FC236}">
                <a16:creationId xmlns:a16="http://schemas.microsoft.com/office/drawing/2014/main" id="{32B90EC6-D2BB-38E0-F79D-560FDD6EF34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5"/>
          <a:srcRect l="12500" r="12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807559406"/>
      </p:ext>
    </p:extLst>
  </p:cSld>
  <p:clrMapOvr>
    <a:masterClrMapping/>
  </p:clrMapOvr>
  <p:transition advTm="25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30"/>
                </p:tgtEl>
              </p:cMediaNode>
            </p:video>
            <p:seq concurrent="1" nextAc="seek">
              <p:cTn id="23" restart="whenNotActive" fill="hold" evtFilter="cancelBubble" nodeType="interactiveSeq">
                <p:stCondLst>
                  <p:cond evt="onClick" delay="0">
                    <p:tgtEl>
                      <p:spTgt spid="30"/>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6">
              <a:alphaModFix amt="60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2031D-2EFA-2DED-A5AB-AC2A5FE2569C}"/>
              </a:ext>
            </a:extLst>
          </p:cNvPr>
          <p:cNvSpPr>
            <a:spLocks noGrp="1"/>
          </p:cNvSpPr>
          <p:nvPr>
            <p:ph type="title"/>
          </p:nvPr>
        </p:nvSpPr>
        <p:spPr>
          <a:xfrm>
            <a:off x="8144257" y="639763"/>
            <a:ext cx="3714668" cy="5177377"/>
          </a:xfrm>
          <a:ln>
            <a:noFill/>
          </a:ln>
        </p:spPr>
        <p:txBody>
          <a:bodyPr>
            <a:normAutofit/>
          </a:bodyPr>
          <a:lstStyle/>
          <a:p>
            <a:r>
              <a:rPr lang="en-US" sz="4800"/>
              <a:t>1.2 – Solution Overview</a:t>
            </a:r>
            <a:endParaRPr lang="en-GB" sz="4800"/>
          </a:p>
        </p:txBody>
      </p:sp>
      <p:grpSp>
        <p:nvGrpSpPr>
          <p:cNvPr id="12" name="Group 11">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 name="Group 25">
            <a:extLst>
              <a:ext uri="{FF2B5EF4-FFF2-40B4-BE49-F238E27FC236}">
                <a16:creationId xmlns:a16="http://schemas.microsoft.com/office/drawing/2014/main" id="{BEA77901-C23B-11B2-5BC2-ADB145502EB6}"/>
              </a:ext>
            </a:extLst>
          </p:cNvPr>
          <p:cNvGrpSpPr/>
          <p:nvPr/>
        </p:nvGrpSpPr>
        <p:grpSpPr>
          <a:xfrm>
            <a:off x="622300" y="631936"/>
            <a:ext cx="6572250" cy="929878"/>
            <a:chOff x="622300" y="644128"/>
            <a:chExt cx="6572250" cy="929878"/>
          </a:xfrm>
        </p:grpSpPr>
        <p:sp>
          <p:nvSpPr>
            <p:cNvPr id="7" name="Rectangle: Rounded Corners 6">
              <a:extLst>
                <a:ext uri="{FF2B5EF4-FFF2-40B4-BE49-F238E27FC236}">
                  <a16:creationId xmlns:a16="http://schemas.microsoft.com/office/drawing/2014/main" id="{D1DFF74C-66B3-6EA7-532C-1AF37A666529}"/>
                </a:ext>
              </a:extLst>
            </p:cNvPr>
            <p:cNvSpPr/>
            <p:nvPr/>
          </p:nvSpPr>
          <p:spPr>
            <a:xfrm>
              <a:off x="622300" y="644128"/>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Rectangle 7" descr="Deciduous tree">
              <a:extLst>
                <a:ext uri="{FF2B5EF4-FFF2-40B4-BE49-F238E27FC236}">
                  <a16:creationId xmlns:a16="http://schemas.microsoft.com/office/drawing/2014/main" id="{7F38BF7F-40B3-1AD0-2EB0-A9665A1539BA}"/>
                </a:ext>
              </a:extLst>
            </p:cNvPr>
            <p:cNvSpPr/>
            <p:nvPr/>
          </p:nvSpPr>
          <p:spPr>
            <a:xfrm>
              <a:off x="903588" y="853351"/>
              <a:ext cx="511432" cy="51143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9" name="Freeform: Shape 8">
              <a:extLst>
                <a:ext uri="{FF2B5EF4-FFF2-40B4-BE49-F238E27FC236}">
                  <a16:creationId xmlns:a16="http://schemas.microsoft.com/office/drawing/2014/main" id="{0BB157F9-67C2-2172-777C-41EC45B51406}"/>
                </a:ext>
              </a:extLst>
            </p:cNvPr>
            <p:cNvSpPr/>
            <p:nvPr/>
          </p:nvSpPr>
          <p:spPr>
            <a:xfrm>
              <a:off x="1696309" y="644128"/>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1244600">
                <a:lnSpc>
                  <a:spcPct val="100000"/>
                </a:lnSpc>
                <a:spcBef>
                  <a:spcPct val="0"/>
                </a:spcBef>
                <a:spcAft>
                  <a:spcPct val="35000"/>
                </a:spcAft>
                <a:buNone/>
              </a:pPr>
              <a:r>
                <a:rPr lang="en-GB" sz="2800" kern="1200"/>
                <a:t>Meditation Environments</a:t>
              </a:r>
              <a:endParaRPr lang="en-US" sz="2800" kern="1200"/>
            </a:p>
          </p:txBody>
        </p:sp>
      </p:grpSp>
      <p:grpSp>
        <p:nvGrpSpPr>
          <p:cNvPr id="27" name="Group 26">
            <a:extLst>
              <a:ext uri="{FF2B5EF4-FFF2-40B4-BE49-F238E27FC236}">
                <a16:creationId xmlns:a16="http://schemas.microsoft.com/office/drawing/2014/main" id="{E7DABF53-1191-F16B-3093-F5D7DC53813D}"/>
              </a:ext>
            </a:extLst>
          </p:cNvPr>
          <p:cNvGrpSpPr/>
          <p:nvPr/>
        </p:nvGrpSpPr>
        <p:grpSpPr>
          <a:xfrm>
            <a:off x="622300" y="1806476"/>
            <a:ext cx="6572250" cy="929878"/>
            <a:chOff x="622300" y="1806476"/>
            <a:chExt cx="6572250" cy="929878"/>
          </a:xfrm>
        </p:grpSpPr>
        <p:sp>
          <p:nvSpPr>
            <p:cNvPr id="11" name="Rectangle: Rounded Corners 10">
              <a:extLst>
                <a:ext uri="{FF2B5EF4-FFF2-40B4-BE49-F238E27FC236}">
                  <a16:creationId xmlns:a16="http://schemas.microsoft.com/office/drawing/2014/main" id="{D4834F55-7232-DE76-E708-CC82D4264894}"/>
                </a:ext>
              </a:extLst>
            </p:cNvPr>
            <p:cNvSpPr/>
            <p:nvPr/>
          </p:nvSpPr>
          <p:spPr>
            <a:xfrm>
              <a:off x="622300" y="1806476"/>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5" name="Rectangle 14" descr="Plant with solid fill">
              <a:extLst>
                <a:ext uri="{FF2B5EF4-FFF2-40B4-BE49-F238E27FC236}">
                  <a16:creationId xmlns:a16="http://schemas.microsoft.com/office/drawing/2014/main" id="{E48CB0A3-35C1-FE9C-4B1F-AD55CD89BFAD}"/>
                </a:ext>
              </a:extLst>
            </p:cNvPr>
            <p:cNvSpPr/>
            <p:nvPr/>
          </p:nvSpPr>
          <p:spPr>
            <a:xfrm>
              <a:off x="903588" y="2015698"/>
              <a:ext cx="511432" cy="511432"/>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GB"/>
            </a:p>
          </p:txBody>
        </p:sp>
        <p:sp>
          <p:nvSpPr>
            <p:cNvPr id="16" name="Freeform: Shape 15">
              <a:extLst>
                <a:ext uri="{FF2B5EF4-FFF2-40B4-BE49-F238E27FC236}">
                  <a16:creationId xmlns:a16="http://schemas.microsoft.com/office/drawing/2014/main" id="{FD073A57-796B-8D73-7736-730D5FBCD2FC}"/>
                </a:ext>
              </a:extLst>
            </p:cNvPr>
            <p:cNvSpPr/>
            <p:nvPr/>
          </p:nvSpPr>
          <p:spPr>
            <a:xfrm>
              <a:off x="1696309" y="1806476"/>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1244600">
                <a:lnSpc>
                  <a:spcPct val="100000"/>
                </a:lnSpc>
                <a:spcBef>
                  <a:spcPct val="0"/>
                </a:spcBef>
                <a:spcAft>
                  <a:spcPct val="35000"/>
                </a:spcAft>
                <a:buNone/>
              </a:pPr>
              <a:r>
                <a:rPr lang="en-GB" sz="2800"/>
                <a:t>Plant Biometric Representation</a:t>
              </a:r>
              <a:endParaRPr lang="en-US" sz="2800" kern="1200"/>
            </a:p>
          </p:txBody>
        </p:sp>
      </p:grpSp>
      <p:grpSp>
        <p:nvGrpSpPr>
          <p:cNvPr id="28" name="Group 27">
            <a:extLst>
              <a:ext uri="{FF2B5EF4-FFF2-40B4-BE49-F238E27FC236}">
                <a16:creationId xmlns:a16="http://schemas.microsoft.com/office/drawing/2014/main" id="{627B3D21-5781-1D7A-3D91-65DD0DCB7910}"/>
              </a:ext>
            </a:extLst>
          </p:cNvPr>
          <p:cNvGrpSpPr/>
          <p:nvPr/>
        </p:nvGrpSpPr>
        <p:grpSpPr>
          <a:xfrm>
            <a:off x="622300" y="2968823"/>
            <a:ext cx="6572250" cy="929878"/>
            <a:chOff x="622300" y="2968823"/>
            <a:chExt cx="6572250" cy="929878"/>
          </a:xfrm>
        </p:grpSpPr>
        <p:sp>
          <p:nvSpPr>
            <p:cNvPr id="17" name="Rectangle: Rounded Corners 16">
              <a:extLst>
                <a:ext uri="{FF2B5EF4-FFF2-40B4-BE49-F238E27FC236}">
                  <a16:creationId xmlns:a16="http://schemas.microsoft.com/office/drawing/2014/main" id="{DA7D7B8B-F4C1-B82E-5DB0-966068CB51C0}"/>
                </a:ext>
              </a:extLst>
            </p:cNvPr>
            <p:cNvSpPr/>
            <p:nvPr/>
          </p:nvSpPr>
          <p:spPr>
            <a:xfrm>
              <a:off x="622300" y="2968823"/>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8" name="Rectangle 17" descr="Brain with solid fill">
              <a:extLst>
                <a:ext uri="{FF2B5EF4-FFF2-40B4-BE49-F238E27FC236}">
                  <a16:creationId xmlns:a16="http://schemas.microsoft.com/office/drawing/2014/main" id="{2C2D28BA-066F-0769-E38D-7DB86A0F8E72}"/>
                </a:ext>
              </a:extLst>
            </p:cNvPr>
            <p:cNvSpPr/>
            <p:nvPr/>
          </p:nvSpPr>
          <p:spPr>
            <a:xfrm>
              <a:off x="903588" y="3178046"/>
              <a:ext cx="511432" cy="511432"/>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GB"/>
            </a:p>
          </p:txBody>
        </p:sp>
        <p:sp>
          <p:nvSpPr>
            <p:cNvPr id="19" name="Freeform: Shape 18">
              <a:extLst>
                <a:ext uri="{FF2B5EF4-FFF2-40B4-BE49-F238E27FC236}">
                  <a16:creationId xmlns:a16="http://schemas.microsoft.com/office/drawing/2014/main" id="{C3182E90-396D-0F43-26B6-EFCE9F09236E}"/>
                </a:ext>
              </a:extLst>
            </p:cNvPr>
            <p:cNvSpPr/>
            <p:nvPr/>
          </p:nvSpPr>
          <p:spPr>
            <a:xfrm>
              <a:off x="1696309" y="2968823"/>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1244600">
                <a:lnSpc>
                  <a:spcPct val="100000"/>
                </a:lnSpc>
                <a:spcBef>
                  <a:spcPct val="0"/>
                </a:spcBef>
                <a:spcAft>
                  <a:spcPct val="35000"/>
                </a:spcAft>
                <a:buNone/>
              </a:pPr>
              <a:r>
                <a:rPr lang="en-GB" sz="2800" kern="1200"/>
                <a:t>Visual and Audio Guidance</a:t>
              </a:r>
              <a:endParaRPr lang="en-US" sz="2800" kern="1200"/>
            </a:p>
          </p:txBody>
        </p:sp>
      </p:grpSp>
      <p:grpSp>
        <p:nvGrpSpPr>
          <p:cNvPr id="29" name="Group 28">
            <a:extLst>
              <a:ext uri="{FF2B5EF4-FFF2-40B4-BE49-F238E27FC236}">
                <a16:creationId xmlns:a16="http://schemas.microsoft.com/office/drawing/2014/main" id="{ECAA99FF-6D6E-0FD1-5365-BB3E686D8F12}"/>
              </a:ext>
            </a:extLst>
          </p:cNvPr>
          <p:cNvGrpSpPr/>
          <p:nvPr/>
        </p:nvGrpSpPr>
        <p:grpSpPr>
          <a:xfrm>
            <a:off x="622300" y="4131171"/>
            <a:ext cx="6572250" cy="929878"/>
            <a:chOff x="622300" y="4131171"/>
            <a:chExt cx="6572250" cy="929878"/>
          </a:xfrm>
        </p:grpSpPr>
        <p:sp>
          <p:nvSpPr>
            <p:cNvPr id="20" name="Rectangle: Rounded Corners 19">
              <a:extLst>
                <a:ext uri="{FF2B5EF4-FFF2-40B4-BE49-F238E27FC236}">
                  <a16:creationId xmlns:a16="http://schemas.microsoft.com/office/drawing/2014/main" id="{C928CBBA-3DEA-1C4B-E249-308FE7C457F6}"/>
                </a:ext>
              </a:extLst>
            </p:cNvPr>
            <p:cNvSpPr/>
            <p:nvPr/>
          </p:nvSpPr>
          <p:spPr>
            <a:xfrm>
              <a:off x="622300" y="4131171"/>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1" name="Rectangle 20" descr="Gears">
              <a:extLst>
                <a:ext uri="{FF2B5EF4-FFF2-40B4-BE49-F238E27FC236}">
                  <a16:creationId xmlns:a16="http://schemas.microsoft.com/office/drawing/2014/main" id="{2C1C899F-D602-62FD-F053-062FFDD08D65}"/>
                </a:ext>
              </a:extLst>
            </p:cNvPr>
            <p:cNvSpPr/>
            <p:nvPr/>
          </p:nvSpPr>
          <p:spPr>
            <a:xfrm>
              <a:off x="903588" y="4340394"/>
              <a:ext cx="511432" cy="511432"/>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GB"/>
            </a:p>
          </p:txBody>
        </p:sp>
        <p:sp>
          <p:nvSpPr>
            <p:cNvPr id="22" name="Freeform: Shape 21">
              <a:extLst>
                <a:ext uri="{FF2B5EF4-FFF2-40B4-BE49-F238E27FC236}">
                  <a16:creationId xmlns:a16="http://schemas.microsoft.com/office/drawing/2014/main" id="{55B6670E-A4B5-2233-6902-215F2E298EC2}"/>
                </a:ext>
              </a:extLst>
            </p:cNvPr>
            <p:cNvSpPr/>
            <p:nvPr/>
          </p:nvSpPr>
          <p:spPr>
            <a:xfrm>
              <a:off x="1696309" y="4131171"/>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1244600">
                <a:lnSpc>
                  <a:spcPct val="100000"/>
                </a:lnSpc>
                <a:spcBef>
                  <a:spcPct val="0"/>
                </a:spcBef>
                <a:spcAft>
                  <a:spcPct val="35000"/>
                </a:spcAft>
                <a:buNone/>
              </a:pPr>
              <a:r>
                <a:rPr lang="en-GB" sz="2800" kern="1200"/>
                <a:t>Researcher Configuration</a:t>
              </a:r>
              <a:endParaRPr lang="en-US" sz="2800" kern="1200"/>
            </a:p>
          </p:txBody>
        </p:sp>
      </p:grpSp>
      <p:grpSp>
        <p:nvGrpSpPr>
          <p:cNvPr id="30" name="Group 29">
            <a:extLst>
              <a:ext uri="{FF2B5EF4-FFF2-40B4-BE49-F238E27FC236}">
                <a16:creationId xmlns:a16="http://schemas.microsoft.com/office/drawing/2014/main" id="{4C99639B-9F6B-BE36-8A5F-5247FB269318}"/>
              </a:ext>
            </a:extLst>
          </p:cNvPr>
          <p:cNvGrpSpPr/>
          <p:nvPr/>
        </p:nvGrpSpPr>
        <p:grpSpPr>
          <a:xfrm>
            <a:off x="622300" y="5293519"/>
            <a:ext cx="6572250" cy="929878"/>
            <a:chOff x="622300" y="5293519"/>
            <a:chExt cx="6572250" cy="929878"/>
          </a:xfrm>
        </p:grpSpPr>
        <p:sp>
          <p:nvSpPr>
            <p:cNvPr id="23" name="Rectangle: Rounded Corners 22">
              <a:extLst>
                <a:ext uri="{FF2B5EF4-FFF2-40B4-BE49-F238E27FC236}">
                  <a16:creationId xmlns:a16="http://schemas.microsoft.com/office/drawing/2014/main" id="{3B069F00-02EA-4E80-8DF0-9665031D6D46}"/>
                </a:ext>
              </a:extLst>
            </p:cNvPr>
            <p:cNvSpPr/>
            <p:nvPr/>
          </p:nvSpPr>
          <p:spPr>
            <a:xfrm>
              <a:off x="622300" y="5293519"/>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4" name="Rectangle 23" descr="Bar chart">
              <a:extLst>
                <a:ext uri="{FF2B5EF4-FFF2-40B4-BE49-F238E27FC236}">
                  <a16:creationId xmlns:a16="http://schemas.microsoft.com/office/drawing/2014/main" id="{8D51F85D-EF53-8805-D9F6-D5CE24F4DD2B}"/>
                </a:ext>
              </a:extLst>
            </p:cNvPr>
            <p:cNvSpPr/>
            <p:nvPr/>
          </p:nvSpPr>
          <p:spPr>
            <a:xfrm>
              <a:off x="903588" y="5502741"/>
              <a:ext cx="511432" cy="511432"/>
            </a:xfrm>
            <a:prstGeom prst="rect">
              <a:avLst/>
            </a:prstGeom>
            <a: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GB"/>
            </a:p>
          </p:txBody>
        </p:sp>
        <p:sp>
          <p:nvSpPr>
            <p:cNvPr id="25" name="Freeform: Shape 24">
              <a:extLst>
                <a:ext uri="{FF2B5EF4-FFF2-40B4-BE49-F238E27FC236}">
                  <a16:creationId xmlns:a16="http://schemas.microsoft.com/office/drawing/2014/main" id="{BB299768-FB0B-AF8A-3FBA-A80C70BC14B8}"/>
                </a:ext>
              </a:extLst>
            </p:cNvPr>
            <p:cNvSpPr/>
            <p:nvPr/>
          </p:nvSpPr>
          <p:spPr>
            <a:xfrm>
              <a:off x="1696309" y="5293519"/>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1244600">
                <a:lnSpc>
                  <a:spcPct val="100000"/>
                </a:lnSpc>
                <a:spcBef>
                  <a:spcPct val="0"/>
                </a:spcBef>
                <a:spcAft>
                  <a:spcPct val="35000"/>
                </a:spcAft>
                <a:buNone/>
              </a:pPr>
              <a:r>
                <a:rPr lang="en-US" sz="2800" kern="1200"/>
                <a:t>Data Gathering</a:t>
              </a:r>
            </a:p>
          </p:txBody>
        </p:sp>
      </p:grpSp>
      <p:pic>
        <p:nvPicPr>
          <p:cNvPr id="65" name="Video 64">
            <a:hlinkClick r:id="" action="ppaction://media"/>
            <a:extLst>
              <a:ext uri="{FF2B5EF4-FFF2-40B4-BE49-F238E27FC236}">
                <a16:creationId xmlns:a16="http://schemas.microsoft.com/office/drawing/2014/main" id="{12CE999C-A886-22AB-5492-4F24E84E8F2C}"/>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9"/>
          <a:srcRect t="12500" b="12500"/>
          <a:stretch>
            <a:fillRect/>
          </a:stretch>
        </p:blipFill>
        <p:spPr>
          <a:xfrm>
            <a:off x="8534399" y="0"/>
            <a:ext cx="3657600" cy="2057400"/>
          </a:xfrm>
          <a:prstGeom prst="rect">
            <a:avLst/>
          </a:prstGeom>
          <a:ln>
            <a:noFill/>
          </a:ln>
          <a:effectLst/>
        </p:spPr>
      </p:pic>
    </p:spTree>
    <p:custDataLst>
      <p:tags r:id="rId1"/>
    </p:custDataLst>
    <p:extLst>
      <p:ext uri="{BB962C8B-B14F-4D97-AF65-F5344CB8AC3E}">
        <p14:creationId xmlns:p14="http://schemas.microsoft.com/office/powerpoint/2010/main" val="3915118170"/>
      </p:ext>
    </p:extLst>
  </p:cSld>
  <p:clrMapOvr>
    <a:masterClrMapping/>
  </p:clrMapOvr>
  <mc:AlternateContent xmlns:mc="http://schemas.openxmlformats.org/markup-compatibility/2006">
    <mc:Choice xmlns:p14="http://schemas.microsoft.com/office/powerpoint/2010/main" Requires="p14">
      <p:transition spd="med" p14:dur="700" advTm="32392">
        <p:fade/>
      </p:transition>
    </mc:Choice>
    <mc:Fallback>
      <p:transition spd="med" advTm="323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25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5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25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65"/>
                </p:tgtEl>
              </p:cMediaNode>
            </p:video>
            <p:seq concurrent="1" nextAc="seek">
              <p:cTn id="33" restart="whenNotActive" fill="hold" evtFilter="cancelBubble" nodeType="interactiveSeq">
                <p:stCondLst>
                  <p:cond evt="onClick" delay="0">
                    <p:tgtEl>
                      <p:spTgt spid="6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65"/>
                                        </p:tgtEl>
                                      </p:cBhvr>
                                    </p:cmd>
                                  </p:childTnLst>
                                </p:cTn>
                              </p:par>
                            </p:childTnLst>
                          </p:cTn>
                        </p:par>
                      </p:childTnLst>
                    </p:cTn>
                  </p:par>
                </p:childTnLst>
              </p:cTn>
              <p:nextCondLst>
                <p:cond evt="onClick" delay="0">
                  <p:tgtEl>
                    <p:spTgt spid="6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E6B0-CE04-32BC-112B-A0A3A56D474E}"/>
              </a:ext>
            </a:extLst>
          </p:cNvPr>
          <p:cNvSpPr>
            <a:spLocks noGrp="1"/>
          </p:cNvSpPr>
          <p:nvPr>
            <p:ph type="title"/>
          </p:nvPr>
        </p:nvSpPr>
        <p:spPr/>
        <p:txBody>
          <a:bodyPr/>
          <a:lstStyle/>
          <a:p>
            <a:r>
              <a:rPr lang="en-GB"/>
              <a:t>UML diagram</a:t>
            </a:r>
          </a:p>
        </p:txBody>
      </p:sp>
      <p:sp>
        <p:nvSpPr>
          <p:cNvPr id="3" name="Content Placeholder 2">
            <a:extLst>
              <a:ext uri="{FF2B5EF4-FFF2-40B4-BE49-F238E27FC236}">
                <a16:creationId xmlns:a16="http://schemas.microsoft.com/office/drawing/2014/main" id="{84954856-B492-B0B0-A12A-DE7121718678}"/>
              </a:ext>
            </a:extLst>
          </p:cNvPr>
          <p:cNvSpPr>
            <a:spLocks noGrp="1"/>
          </p:cNvSpPr>
          <p:nvPr>
            <p:ph idx="1"/>
          </p:nvPr>
        </p:nvSpPr>
        <p:spPr/>
        <p:txBody>
          <a:bodyPr/>
          <a:lstStyle/>
          <a:p>
            <a:endParaRPr lang="en-GB"/>
          </a:p>
        </p:txBody>
      </p:sp>
      <p:pic>
        <p:nvPicPr>
          <p:cNvPr id="4" name="Content Placeholder 5" descr="A diagram of a virtual meditation game">
            <a:extLst>
              <a:ext uri="{FF2B5EF4-FFF2-40B4-BE49-F238E27FC236}">
                <a16:creationId xmlns:a16="http://schemas.microsoft.com/office/drawing/2014/main" id="{3CDAE738-41FF-FC45-3861-5F90C2B7BC9B}"/>
              </a:ext>
            </a:extLst>
          </p:cNvPr>
          <p:cNvPicPr>
            <a:picLocks noChangeAspect="1"/>
          </p:cNvPicPr>
          <p:nvPr/>
        </p:nvPicPr>
        <p:blipFill rotWithShape="1">
          <a:blip r:embed="rId5">
            <a:extLst>
              <a:ext uri="{28A0092B-C50C-407E-A947-70E740481C1C}">
                <a14:useLocalDpi xmlns:a14="http://schemas.microsoft.com/office/drawing/2010/main" val="0"/>
              </a:ext>
            </a:extLst>
          </a:blip>
          <a:srcRect t="16010"/>
          <a:stretch/>
        </p:blipFill>
        <p:spPr>
          <a:xfrm>
            <a:off x="1744980" y="1792224"/>
            <a:ext cx="8702040" cy="4892843"/>
          </a:xfrm>
          <a:prstGeom prst="rect">
            <a:avLst/>
          </a:prstGeom>
        </p:spPr>
      </p:pic>
      <p:pic>
        <p:nvPicPr>
          <p:cNvPr id="10" name="Video 9">
            <a:hlinkClick r:id="" action="ppaction://media"/>
            <a:extLst>
              <a:ext uri="{FF2B5EF4-FFF2-40B4-BE49-F238E27FC236}">
                <a16:creationId xmlns:a16="http://schemas.microsoft.com/office/drawing/2014/main" id="{0D52FDB3-90CB-4AD0-032D-7966768B695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t="12500" b="12500"/>
          <a:stretch>
            <a:fillRect/>
          </a:stretch>
        </p:blipFill>
        <p:spPr>
          <a:xfrm>
            <a:off x="8534399" y="0"/>
            <a:ext cx="3657600" cy="2057400"/>
          </a:xfrm>
          <a:prstGeom prst="rect">
            <a:avLst/>
          </a:prstGeom>
          <a:ln>
            <a:noFill/>
          </a:ln>
          <a:effectLst/>
        </p:spPr>
      </p:pic>
    </p:spTree>
    <p:extLst>
      <p:ext uri="{BB962C8B-B14F-4D97-AF65-F5344CB8AC3E}">
        <p14:creationId xmlns:p14="http://schemas.microsoft.com/office/powerpoint/2010/main" val="585561588"/>
      </p:ext>
    </p:extLst>
  </p:cSld>
  <p:clrMapOvr>
    <a:masterClrMapping/>
  </p:clrMapOvr>
  <mc:AlternateContent xmlns:mc="http://schemas.openxmlformats.org/markup-compatibility/2006">
    <mc:Choice xmlns:p14="http://schemas.microsoft.com/office/powerpoint/2010/main" Requires="p14">
      <p:transition spd="med" p14:dur="700" advTm="19070">
        <p:fade/>
      </p:transition>
    </mc:Choice>
    <mc:Fallback>
      <p:transition spd="med" advTm="190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6">
              <a:alphaModFix amt="60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3890-AFEE-2FA5-1FA0-B7B6C2196A23}"/>
              </a:ext>
            </a:extLst>
          </p:cNvPr>
          <p:cNvSpPr>
            <a:spLocks noGrp="1"/>
          </p:cNvSpPr>
          <p:nvPr>
            <p:ph type="title"/>
          </p:nvPr>
        </p:nvSpPr>
        <p:spPr>
          <a:xfrm>
            <a:off x="8479777" y="639763"/>
            <a:ext cx="3046073" cy="5177377"/>
          </a:xfrm>
          <a:ln>
            <a:noFill/>
          </a:ln>
        </p:spPr>
        <p:txBody>
          <a:bodyPr>
            <a:normAutofit/>
          </a:bodyPr>
          <a:lstStyle/>
          <a:p>
            <a:r>
              <a:rPr lang="en-GB" sz="4800"/>
              <a:t>1.3 – Goals and aims</a:t>
            </a: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Rectangle: Rounded Corners 5">
            <a:extLst>
              <a:ext uri="{FF2B5EF4-FFF2-40B4-BE49-F238E27FC236}">
                <a16:creationId xmlns:a16="http://schemas.microsoft.com/office/drawing/2014/main" id="{62ADF979-35DC-2D30-E07A-E93C5E4658C6}"/>
              </a:ext>
            </a:extLst>
          </p:cNvPr>
          <p:cNvSpPr/>
          <p:nvPr/>
        </p:nvSpPr>
        <p:spPr>
          <a:xfrm>
            <a:off x="622300" y="644128"/>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1B01626E-78D6-46C9-A59C-E7489E93A443}"/>
              </a:ext>
            </a:extLst>
          </p:cNvPr>
          <p:cNvSpPr/>
          <p:nvPr/>
        </p:nvSpPr>
        <p:spPr>
          <a:xfrm>
            <a:off x="835305" y="644128"/>
            <a:ext cx="6359244"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800" b="1" kern="1200"/>
              <a:t>Main aims for the project:</a:t>
            </a:r>
            <a:endParaRPr lang="en-US" sz="2800" kern="1200"/>
          </a:p>
        </p:txBody>
      </p:sp>
      <p:grpSp>
        <p:nvGrpSpPr>
          <p:cNvPr id="25" name="Group 24">
            <a:extLst>
              <a:ext uri="{FF2B5EF4-FFF2-40B4-BE49-F238E27FC236}">
                <a16:creationId xmlns:a16="http://schemas.microsoft.com/office/drawing/2014/main" id="{C227816C-759E-EB35-ECCA-FAA45E059CF8}"/>
              </a:ext>
            </a:extLst>
          </p:cNvPr>
          <p:cNvGrpSpPr/>
          <p:nvPr/>
        </p:nvGrpSpPr>
        <p:grpSpPr>
          <a:xfrm>
            <a:off x="622300" y="1806476"/>
            <a:ext cx="6572250" cy="929878"/>
            <a:chOff x="622300" y="1806476"/>
            <a:chExt cx="6572250" cy="929878"/>
          </a:xfrm>
        </p:grpSpPr>
        <p:sp>
          <p:nvSpPr>
            <p:cNvPr id="10" name="Rectangle: Rounded Corners 9">
              <a:extLst>
                <a:ext uri="{FF2B5EF4-FFF2-40B4-BE49-F238E27FC236}">
                  <a16:creationId xmlns:a16="http://schemas.microsoft.com/office/drawing/2014/main" id="{232DCD1D-C7B3-546C-ACBD-171B31BE5FB7}"/>
                </a:ext>
              </a:extLst>
            </p:cNvPr>
            <p:cNvSpPr/>
            <p:nvPr/>
          </p:nvSpPr>
          <p:spPr>
            <a:xfrm>
              <a:off x="622300" y="1806476"/>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4" name="Rectangle 13" descr="Cmd Terminal with solid fill">
              <a:extLst>
                <a:ext uri="{FF2B5EF4-FFF2-40B4-BE49-F238E27FC236}">
                  <a16:creationId xmlns:a16="http://schemas.microsoft.com/office/drawing/2014/main" id="{F450FE46-BE2F-BF15-AF9C-12B4262C36D8}"/>
                </a:ext>
              </a:extLst>
            </p:cNvPr>
            <p:cNvSpPr>
              <a:spLocks noChangeAspect="1"/>
            </p:cNvSpPr>
            <p:nvPr/>
          </p:nvSpPr>
          <p:spPr>
            <a:xfrm>
              <a:off x="835305" y="1954738"/>
              <a:ext cx="648000" cy="64800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GB"/>
            </a:p>
          </p:txBody>
        </p:sp>
        <p:sp>
          <p:nvSpPr>
            <p:cNvPr id="15" name="Freeform: Shape 14">
              <a:extLst>
                <a:ext uri="{FF2B5EF4-FFF2-40B4-BE49-F238E27FC236}">
                  <a16:creationId xmlns:a16="http://schemas.microsoft.com/office/drawing/2014/main" id="{9D7BB9E6-0340-74F3-0BF7-089A0CCF91C9}"/>
                </a:ext>
              </a:extLst>
            </p:cNvPr>
            <p:cNvSpPr/>
            <p:nvPr/>
          </p:nvSpPr>
          <p:spPr>
            <a:xfrm>
              <a:off x="1696309" y="1806476"/>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200" kern="1200"/>
                <a:t>Create a robust groundwork </a:t>
              </a:r>
              <a:endParaRPr lang="en-US" sz="2200" kern="1200"/>
            </a:p>
          </p:txBody>
        </p:sp>
      </p:grpSp>
      <p:grpSp>
        <p:nvGrpSpPr>
          <p:cNvPr id="26" name="Group 25">
            <a:extLst>
              <a:ext uri="{FF2B5EF4-FFF2-40B4-BE49-F238E27FC236}">
                <a16:creationId xmlns:a16="http://schemas.microsoft.com/office/drawing/2014/main" id="{7D77D97B-1BBA-EE72-B3AC-08B8089A9BEF}"/>
              </a:ext>
            </a:extLst>
          </p:cNvPr>
          <p:cNvGrpSpPr/>
          <p:nvPr/>
        </p:nvGrpSpPr>
        <p:grpSpPr>
          <a:xfrm>
            <a:off x="622300" y="2968823"/>
            <a:ext cx="6572250" cy="929878"/>
            <a:chOff x="622300" y="2968823"/>
            <a:chExt cx="6572250" cy="929878"/>
          </a:xfrm>
        </p:grpSpPr>
        <p:sp>
          <p:nvSpPr>
            <p:cNvPr id="16" name="Rectangle: Rounded Corners 15">
              <a:extLst>
                <a:ext uri="{FF2B5EF4-FFF2-40B4-BE49-F238E27FC236}">
                  <a16:creationId xmlns:a16="http://schemas.microsoft.com/office/drawing/2014/main" id="{2E37EF65-6CF6-B2F3-DFDB-F0E16B3CC419}"/>
                </a:ext>
              </a:extLst>
            </p:cNvPr>
            <p:cNvSpPr/>
            <p:nvPr/>
          </p:nvSpPr>
          <p:spPr>
            <a:xfrm>
              <a:off x="622300" y="2968823"/>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7" name="Rectangle 16" descr="Gears">
              <a:extLst>
                <a:ext uri="{FF2B5EF4-FFF2-40B4-BE49-F238E27FC236}">
                  <a16:creationId xmlns:a16="http://schemas.microsoft.com/office/drawing/2014/main" id="{8EAEE289-6B1E-2F2E-2175-3CCB5171FD5E}"/>
                </a:ext>
              </a:extLst>
            </p:cNvPr>
            <p:cNvSpPr>
              <a:spLocks noChangeAspect="1"/>
            </p:cNvSpPr>
            <p:nvPr/>
          </p:nvSpPr>
          <p:spPr>
            <a:xfrm>
              <a:off x="835305" y="3105000"/>
              <a:ext cx="648000" cy="64800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GB"/>
            </a:p>
          </p:txBody>
        </p:sp>
        <p:sp>
          <p:nvSpPr>
            <p:cNvPr id="18" name="Freeform: Shape 17">
              <a:extLst>
                <a:ext uri="{FF2B5EF4-FFF2-40B4-BE49-F238E27FC236}">
                  <a16:creationId xmlns:a16="http://schemas.microsoft.com/office/drawing/2014/main" id="{7C88FA1B-9592-F504-FCD9-E1B6D0D285D7}"/>
                </a:ext>
              </a:extLst>
            </p:cNvPr>
            <p:cNvSpPr/>
            <p:nvPr/>
          </p:nvSpPr>
          <p:spPr>
            <a:xfrm>
              <a:off x="1696309" y="2968823"/>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200" kern="1200"/>
                <a:t>Easily configurable and runnable software</a:t>
              </a:r>
              <a:endParaRPr lang="en-US" sz="2200" kern="1200"/>
            </a:p>
          </p:txBody>
        </p:sp>
      </p:grpSp>
      <p:grpSp>
        <p:nvGrpSpPr>
          <p:cNvPr id="27" name="Group 26">
            <a:extLst>
              <a:ext uri="{FF2B5EF4-FFF2-40B4-BE49-F238E27FC236}">
                <a16:creationId xmlns:a16="http://schemas.microsoft.com/office/drawing/2014/main" id="{B9C4D453-6121-AA24-E8FF-2D55154362B9}"/>
              </a:ext>
            </a:extLst>
          </p:cNvPr>
          <p:cNvGrpSpPr/>
          <p:nvPr/>
        </p:nvGrpSpPr>
        <p:grpSpPr>
          <a:xfrm>
            <a:off x="622300" y="4131171"/>
            <a:ext cx="6572250" cy="929878"/>
            <a:chOff x="622300" y="4131171"/>
            <a:chExt cx="6572250" cy="929878"/>
          </a:xfrm>
        </p:grpSpPr>
        <p:sp>
          <p:nvSpPr>
            <p:cNvPr id="19" name="Rectangle: Rounded Corners 18">
              <a:extLst>
                <a:ext uri="{FF2B5EF4-FFF2-40B4-BE49-F238E27FC236}">
                  <a16:creationId xmlns:a16="http://schemas.microsoft.com/office/drawing/2014/main" id="{2194A02D-48CE-8F21-3BAF-47C1B72A2B5B}"/>
                </a:ext>
              </a:extLst>
            </p:cNvPr>
            <p:cNvSpPr/>
            <p:nvPr/>
          </p:nvSpPr>
          <p:spPr>
            <a:xfrm>
              <a:off x="622300" y="4131171"/>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0" name="Rectangle 19" descr="Bar chart with solid fill">
              <a:extLst>
                <a:ext uri="{FF2B5EF4-FFF2-40B4-BE49-F238E27FC236}">
                  <a16:creationId xmlns:a16="http://schemas.microsoft.com/office/drawing/2014/main" id="{FA8FA1BB-155D-8B3C-509B-08E77E9CFA8B}"/>
                </a:ext>
              </a:extLst>
            </p:cNvPr>
            <p:cNvSpPr>
              <a:spLocks noChangeAspect="1"/>
            </p:cNvSpPr>
            <p:nvPr/>
          </p:nvSpPr>
          <p:spPr>
            <a:xfrm>
              <a:off x="835305" y="4279434"/>
              <a:ext cx="648000" cy="648000"/>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GB"/>
            </a:p>
          </p:txBody>
        </p:sp>
        <p:sp>
          <p:nvSpPr>
            <p:cNvPr id="21" name="Freeform: Shape 20">
              <a:extLst>
                <a:ext uri="{FF2B5EF4-FFF2-40B4-BE49-F238E27FC236}">
                  <a16:creationId xmlns:a16="http://schemas.microsoft.com/office/drawing/2014/main" id="{F3F1E0CB-6528-79C1-5343-3120182C1491}"/>
                </a:ext>
              </a:extLst>
            </p:cNvPr>
            <p:cNvSpPr/>
            <p:nvPr/>
          </p:nvSpPr>
          <p:spPr>
            <a:xfrm>
              <a:off x="1696309" y="4131171"/>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200" kern="1200"/>
                <a:t>Generate High quality meditation data.</a:t>
              </a:r>
              <a:endParaRPr lang="en-US" sz="2200" kern="1200"/>
            </a:p>
          </p:txBody>
        </p:sp>
      </p:grpSp>
      <p:grpSp>
        <p:nvGrpSpPr>
          <p:cNvPr id="28" name="Group 27">
            <a:extLst>
              <a:ext uri="{FF2B5EF4-FFF2-40B4-BE49-F238E27FC236}">
                <a16:creationId xmlns:a16="http://schemas.microsoft.com/office/drawing/2014/main" id="{6C9ABD21-2A7A-F848-F129-EE57154C712E}"/>
              </a:ext>
            </a:extLst>
          </p:cNvPr>
          <p:cNvGrpSpPr/>
          <p:nvPr/>
        </p:nvGrpSpPr>
        <p:grpSpPr>
          <a:xfrm>
            <a:off x="622300" y="5299803"/>
            <a:ext cx="6572250" cy="929878"/>
            <a:chOff x="622300" y="5293519"/>
            <a:chExt cx="6572250" cy="929878"/>
          </a:xfrm>
        </p:grpSpPr>
        <p:sp>
          <p:nvSpPr>
            <p:cNvPr id="22" name="Rectangle: Rounded Corners 21">
              <a:extLst>
                <a:ext uri="{FF2B5EF4-FFF2-40B4-BE49-F238E27FC236}">
                  <a16:creationId xmlns:a16="http://schemas.microsoft.com/office/drawing/2014/main" id="{088D358D-24D9-17E4-57CB-C849781B3000}"/>
                </a:ext>
              </a:extLst>
            </p:cNvPr>
            <p:cNvSpPr/>
            <p:nvPr/>
          </p:nvSpPr>
          <p:spPr>
            <a:xfrm>
              <a:off x="622300" y="5293519"/>
              <a:ext cx="6572250" cy="92987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3" name="Rectangle 22" descr="Books with solid fill">
              <a:extLst>
                <a:ext uri="{FF2B5EF4-FFF2-40B4-BE49-F238E27FC236}">
                  <a16:creationId xmlns:a16="http://schemas.microsoft.com/office/drawing/2014/main" id="{5961F35E-53D6-D7FD-A6DE-12965BA07B82}"/>
                </a:ext>
              </a:extLst>
            </p:cNvPr>
            <p:cNvSpPr>
              <a:spLocks noChangeAspect="1"/>
            </p:cNvSpPr>
            <p:nvPr/>
          </p:nvSpPr>
          <p:spPr>
            <a:xfrm>
              <a:off x="835305" y="5441781"/>
              <a:ext cx="648000" cy="648000"/>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GB"/>
            </a:p>
          </p:txBody>
        </p:sp>
        <p:sp>
          <p:nvSpPr>
            <p:cNvPr id="24" name="Freeform: Shape 23">
              <a:extLst>
                <a:ext uri="{FF2B5EF4-FFF2-40B4-BE49-F238E27FC236}">
                  <a16:creationId xmlns:a16="http://schemas.microsoft.com/office/drawing/2014/main" id="{BACAB565-7941-B405-051D-4EB66F91DAC0}"/>
                </a:ext>
              </a:extLst>
            </p:cNvPr>
            <p:cNvSpPr/>
            <p:nvPr/>
          </p:nvSpPr>
          <p:spPr>
            <a:xfrm>
              <a:off x="1696309" y="5293519"/>
              <a:ext cx="5498240" cy="929878"/>
            </a:xfrm>
            <a:custGeom>
              <a:avLst/>
              <a:gdLst>
                <a:gd name="connsiteX0" fmla="*/ 0 w 5498240"/>
                <a:gd name="connsiteY0" fmla="*/ 0 h 929878"/>
                <a:gd name="connsiteX1" fmla="*/ 5498240 w 5498240"/>
                <a:gd name="connsiteY1" fmla="*/ 0 h 929878"/>
                <a:gd name="connsiteX2" fmla="*/ 5498240 w 5498240"/>
                <a:gd name="connsiteY2" fmla="*/ 929878 h 929878"/>
                <a:gd name="connsiteX3" fmla="*/ 0 w 5498240"/>
                <a:gd name="connsiteY3" fmla="*/ 929878 h 929878"/>
                <a:gd name="connsiteX4" fmla="*/ 0 w 5498240"/>
                <a:gd name="connsiteY4" fmla="*/ 0 h 92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240" h="929878">
                  <a:moveTo>
                    <a:pt x="0" y="0"/>
                  </a:moveTo>
                  <a:lnTo>
                    <a:pt x="5498240" y="0"/>
                  </a:lnTo>
                  <a:lnTo>
                    <a:pt x="5498240" y="929878"/>
                  </a:lnTo>
                  <a:lnTo>
                    <a:pt x="0" y="929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12" tIns="98412" rIns="98412" bIns="98412" numCol="1" spcCol="1270" anchor="ctr" anchorCtr="0">
              <a:noAutofit/>
            </a:bodyPr>
            <a:lstStyle/>
            <a:p>
              <a:pPr marL="0" lvl="0" indent="0" algn="l" defTabSz="844550">
                <a:lnSpc>
                  <a:spcPct val="90000"/>
                </a:lnSpc>
                <a:spcBef>
                  <a:spcPct val="0"/>
                </a:spcBef>
                <a:spcAft>
                  <a:spcPct val="35000"/>
                </a:spcAft>
                <a:buNone/>
              </a:pPr>
              <a:r>
                <a:rPr lang="en-GB" sz="2200" kern="1200"/>
                <a:t>Creatively apply the client’s research</a:t>
              </a:r>
              <a:endParaRPr lang="en-US" sz="2200" kern="1200"/>
            </a:p>
          </p:txBody>
        </p:sp>
      </p:grpSp>
      <p:pic>
        <p:nvPicPr>
          <p:cNvPr id="33" name="Video 32">
            <a:hlinkClick r:id="" action="ppaction://media"/>
            <a:extLst>
              <a:ext uri="{FF2B5EF4-FFF2-40B4-BE49-F238E27FC236}">
                <a16:creationId xmlns:a16="http://schemas.microsoft.com/office/drawing/2014/main" id="{91E9C8BE-5DB4-015D-A1EA-1D4DD6A41A1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7"/>
          <a:srcRect t="12500" b="12500"/>
          <a:stretch>
            <a:fillRect/>
          </a:stretch>
        </p:blipFill>
        <p:spPr>
          <a:xfrm>
            <a:off x="8534399" y="0"/>
            <a:ext cx="3657600" cy="2057400"/>
          </a:xfrm>
          <a:prstGeom prst="rect">
            <a:avLst/>
          </a:prstGeom>
          <a:ln>
            <a:noFill/>
          </a:ln>
          <a:effectLst/>
        </p:spPr>
      </p:pic>
    </p:spTree>
    <p:custDataLst>
      <p:tags r:id="rId1"/>
    </p:custDataLst>
    <p:extLst>
      <p:ext uri="{BB962C8B-B14F-4D97-AF65-F5344CB8AC3E}">
        <p14:creationId xmlns:p14="http://schemas.microsoft.com/office/powerpoint/2010/main" val="2196211450"/>
      </p:ext>
    </p:extLst>
  </p:cSld>
  <p:clrMapOvr>
    <a:masterClrMapping/>
  </p:clrMapOvr>
  <p:transition advTm="3873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25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33"/>
                </p:tgtEl>
              </p:cMediaNode>
            </p:video>
            <p:seq concurrent="1" nextAc="seek">
              <p:cTn id="28" restart="whenNotActive" fill="hold" evtFilter="cancelBubble" nodeType="interactiveSeq">
                <p:stCondLst>
                  <p:cond evt="onClick" delay="0">
                    <p:tgtEl>
                      <p:spTgt spid="3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6">
              <a:alphaModFix amt="60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9AD07-3FB4-037E-9CC9-F7969A108474}"/>
              </a:ext>
            </a:extLst>
          </p:cNvPr>
          <p:cNvSpPr>
            <a:spLocks noGrp="1"/>
          </p:cNvSpPr>
          <p:nvPr>
            <p:ph type="title"/>
          </p:nvPr>
        </p:nvSpPr>
        <p:spPr>
          <a:xfrm>
            <a:off x="8479777" y="639763"/>
            <a:ext cx="3046073" cy="5177377"/>
          </a:xfrm>
          <a:ln>
            <a:noFill/>
          </a:ln>
        </p:spPr>
        <p:txBody>
          <a:bodyPr>
            <a:normAutofit/>
          </a:bodyPr>
          <a:lstStyle/>
          <a:p>
            <a:r>
              <a:rPr lang="en-GB" sz="4800"/>
              <a:t>1.4 – Important Aspects</a:t>
            </a:r>
          </a:p>
        </p:txBody>
      </p:sp>
      <p:grpSp>
        <p:nvGrpSpPr>
          <p:cNvPr id="12" name="Group 11">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2" name="Group 21">
            <a:extLst>
              <a:ext uri="{FF2B5EF4-FFF2-40B4-BE49-F238E27FC236}">
                <a16:creationId xmlns:a16="http://schemas.microsoft.com/office/drawing/2014/main" id="{BB3964EC-32DA-B80E-5556-6CFFC05D036F}"/>
              </a:ext>
            </a:extLst>
          </p:cNvPr>
          <p:cNvGrpSpPr/>
          <p:nvPr/>
        </p:nvGrpSpPr>
        <p:grpSpPr>
          <a:xfrm>
            <a:off x="577927" y="1273022"/>
            <a:ext cx="3410884" cy="910877"/>
            <a:chOff x="842188" y="1090142"/>
            <a:chExt cx="3253133" cy="910877"/>
          </a:xfrm>
        </p:grpSpPr>
        <p:sp>
          <p:nvSpPr>
            <p:cNvPr id="23" name="Oval 22">
              <a:extLst>
                <a:ext uri="{FF2B5EF4-FFF2-40B4-BE49-F238E27FC236}">
                  <a16:creationId xmlns:a16="http://schemas.microsoft.com/office/drawing/2014/main" id="{1D2493F1-C8B6-A249-BFED-740AC0D4B01D}"/>
                </a:ext>
              </a:extLst>
            </p:cNvPr>
            <p:cNvSpPr/>
            <p:nvPr/>
          </p:nvSpPr>
          <p:spPr>
            <a:xfrm>
              <a:off x="842188" y="1090142"/>
              <a:ext cx="910877" cy="91087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GB" sz="2000"/>
            </a:p>
          </p:txBody>
        </p:sp>
        <p:sp>
          <p:nvSpPr>
            <p:cNvPr id="24" name="Rectangle 23" descr="Brain in head with solid fill">
              <a:extLst>
                <a:ext uri="{FF2B5EF4-FFF2-40B4-BE49-F238E27FC236}">
                  <a16:creationId xmlns:a16="http://schemas.microsoft.com/office/drawing/2014/main" id="{FC42D4D0-DE10-FAED-29B5-774069907DA2}"/>
                </a:ext>
              </a:extLst>
            </p:cNvPr>
            <p:cNvSpPr/>
            <p:nvPr/>
          </p:nvSpPr>
          <p:spPr>
            <a:xfrm>
              <a:off x="1033473" y="1281426"/>
              <a:ext cx="528308" cy="52830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sz="2000"/>
            </a:p>
          </p:txBody>
        </p:sp>
        <p:sp>
          <p:nvSpPr>
            <p:cNvPr id="25" name="Freeform: Shape 24">
              <a:extLst>
                <a:ext uri="{FF2B5EF4-FFF2-40B4-BE49-F238E27FC236}">
                  <a16:creationId xmlns:a16="http://schemas.microsoft.com/office/drawing/2014/main" id="{785E3A85-2825-8DB4-C344-E4673B065161}"/>
                </a:ext>
              </a:extLst>
            </p:cNvPr>
            <p:cNvSpPr/>
            <p:nvPr/>
          </p:nvSpPr>
          <p:spPr>
            <a:xfrm>
              <a:off x="1948254" y="1090142"/>
              <a:ext cx="2147067" cy="910877"/>
            </a:xfrm>
            <a:custGeom>
              <a:avLst/>
              <a:gdLst>
                <a:gd name="connsiteX0" fmla="*/ 0 w 2147067"/>
                <a:gd name="connsiteY0" fmla="*/ 0 h 910877"/>
                <a:gd name="connsiteX1" fmla="*/ 2147067 w 2147067"/>
                <a:gd name="connsiteY1" fmla="*/ 0 h 910877"/>
                <a:gd name="connsiteX2" fmla="*/ 2147067 w 2147067"/>
                <a:gd name="connsiteY2" fmla="*/ 910877 h 910877"/>
                <a:gd name="connsiteX3" fmla="*/ 0 w 2147067"/>
                <a:gd name="connsiteY3" fmla="*/ 910877 h 910877"/>
                <a:gd name="connsiteX4" fmla="*/ 0 w 2147067"/>
                <a:gd name="connsiteY4" fmla="*/ 0 h 910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067" h="910877">
                  <a:moveTo>
                    <a:pt x="0" y="0"/>
                  </a:moveTo>
                  <a:lnTo>
                    <a:pt x="2147067" y="0"/>
                  </a:lnTo>
                  <a:lnTo>
                    <a:pt x="2147067" y="910877"/>
                  </a:lnTo>
                  <a:lnTo>
                    <a:pt x="0" y="9108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400" kern="1200" dirty="0"/>
                <a:t>Essential Components</a:t>
              </a:r>
              <a:endParaRPr lang="en-US" sz="2400" kern="1200" dirty="0"/>
            </a:p>
          </p:txBody>
        </p:sp>
      </p:grpSp>
      <p:grpSp>
        <p:nvGrpSpPr>
          <p:cNvPr id="26" name="Group 25">
            <a:extLst>
              <a:ext uri="{FF2B5EF4-FFF2-40B4-BE49-F238E27FC236}">
                <a16:creationId xmlns:a16="http://schemas.microsoft.com/office/drawing/2014/main" id="{D6412254-996E-5722-810A-116E1753CE27}"/>
              </a:ext>
            </a:extLst>
          </p:cNvPr>
          <p:cNvGrpSpPr/>
          <p:nvPr/>
        </p:nvGrpSpPr>
        <p:grpSpPr>
          <a:xfrm>
            <a:off x="4206469" y="1956375"/>
            <a:ext cx="3410884" cy="910877"/>
            <a:chOff x="4469432" y="1090142"/>
            <a:chExt cx="3253132" cy="910877"/>
          </a:xfrm>
        </p:grpSpPr>
        <p:sp>
          <p:nvSpPr>
            <p:cNvPr id="27" name="Oval 26">
              <a:extLst>
                <a:ext uri="{FF2B5EF4-FFF2-40B4-BE49-F238E27FC236}">
                  <a16:creationId xmlns:a16="http://schemas.microsoft.com/office/drawing/2014/main" id="{80583F0D-78AD-35E8-774F-B56DBF365EE3}"/>
                </a:ext>
              </a:extLst>
            </p:cNvPr>
            <p:cNvSpPr/>
            <p:nvPr/>
          </p:nvSpPr>
          <p:spPr>
            <a:xfrm>
              <a:off x="4469432" y="1090142"/>
              <a:ext cx="910877" cy="910877"/>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GB" sz="2000"/>
            </a:p>
          </p:txBody>
        </p:sp>
        <p:sp>
          <p:nvSpPr>
            <p:cNvPr id="28" name="Rectangle 27" descr="Processor with solid fill">
              <a:extLst>
                <a:ext uri="{FF2B5EF4-FFF2-40B4-BE49-F238E27FC236}">
                  <a16:creationId xmlns:a16="http://schemas.microsoft.com/office/drawing/2014/main" id="{A4E5E180-230B-4ED2-DC4E-6C86D4855B6C}"/>
                </a:ext>
              </a:extLst>
            </p:cNvPr>
            <p:cNvSpPr/>
            <p:nvPr/>
          </p:nvSpPr>
          <p:spPr>
            <a:xfrm>
              <a:off x="4660716" y="1281426"/>
              <a:ext cx="528308" cy="52830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sz="2000"/>
            </a:p>
          </p:txBody>
        </p:sp>
        <p:sp>
          <p:nvSpPr>
            <p:cNvPr id="29" name="Freeform: Shape 28">
              <a:extLst>
                <a:ext uri="{FF2B5EF4-FFF2-40B4-BE49-F238E27FC236}">
                  <a16:creationId xmlns:a16="http://schemas.microsoft.com/office/drawing/2014/main" id="{CC3CCF7A-7C7D-3162-6E24-F8ECA8F97EF1}"/>
                </a:ext>
              </a:extLst>
            </p:cNvPr>
            <p:cNvSpPr/>
            <p:nvPr/>
          </p:nvSpPr>
          <p:spPr>
            <a:xfrm>
              <a:off x="5575497" y="1090142"/>
              <a:ext cx="2147067" cy="910877"/>
            </a:xfrm>
            <a:custGeom>
              <a:avLst/>
              <a:gdLst>
                <a:gd name="connsiteX0" fmla="*/ 0 w 2147067"/>
                <a:gd name="connsiteY0" fmla="*/ 0 h 910877"/>
                <a:gd name="connsiteX1" fmla="*/ 2147067 w 2147067"/>
                <a:gd name="connsiteY1" fmla="*/ 0 h 910877"/>
                <a:gd name="connsiteX2" fmla="*/ 2147067 w 2147067"/>
                <a:gd name="connsiteY2" fmla="*/ 910877 h 910877"/>
                <a:gd name="connsiteX3" fmla="*/ 0 w 2147067"/>
                <a:gd name="connsiteY3" fmla="*/ 910877 h 910877"/>
                <a:gd name="connsiteX4" fmla="*/ 0 w 2147067"/>
                <a:gd name="connsiteY4" fmla="*/ 0 h 910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067" h="910877">
                  <a:moveTo>
                    <a:pt x="0" y="0"/>
                  </a:moveTo>
                  <a:lnTo>
                    <a:pt x="2147067" y="0"/>
                  </a:lnTo>
                  <a:lnTo>
                    <a:pt x="2147067" y="910877"/>
                  </a:lnTo>
                  <a:lnTo>
                    <a:pt x="0" y="9108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400" kern="1200"/>
                <a:t>Tech stack</a:t>
              </a:r>
              <a:endParaRPr lang="en-US" sz="2400" kern="1200"/>
            </a:p>
          </p:txBody>
        </p:sp>
      </p:grpSp>
      <p:grpSp>
        <p:nvGrpSpPr>
          <p:cNvPr id="30" name="Group 29">
            <a:extLst>
              <a:ext uri="{FF2B5EF4-FFF2-40B4-BE49-F238E27FC236}">
                <a16:creationId xmlns:a16="http://schemas.microsoft.com/office/drawing/2014/main" id="{0E481806-674F-E2C1-F5DC-3403110F35C0}"/>
              </a:ext>
            </a:extLst>
          </p:cNvPr>
          <p:cNvGrpSpPr/>
          <p:nvPr/>
        </p:nvGrpSpPr>
        <p:grpSpPr>
          <a:xfrm>
            <a:off x="579225" y="4006434"/>
            <a:ext cx="3410884" cy="910877"/>
            <a:chOff x="8096675" y="1090142"/>
            <a:chExt cx="3253133" cy="910877"/>
          </a:xfrm>
        </p:grpSpPr>
        <p:sp>
          <p:nvSpPr>
            <p:cNvPr id="31" name="Oval 30">
              <a:extLst>
                <a:ext uri="{FF2B5EF4-FFF2-40B4-BE49-F238E27FC236}">
                  <a16:creationId xmlns:a16="http://schemas.microsoft.com/office/drawing/2014/main" id="{73C8237C-0E7B-033D-9ACF-A971CA816F93}"/>
                </a:ext>
              </a:extLst>
            </p:cNvPr>
            <p:cNvSpPr/>
            <p:nvPr/>
          </p:nvSpPr>
          <p:spPr>
            <a:xfrm>
              <a:off x="8096675" y="1090142"/>
              <a:ext cx="910877" cy="910877"/>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GB" sz="2000"/>
            </a:p>
          </p:txBody>
        </p:sp>
        <p:sp>
          <p:nvSpPr>
            <p:cNvPr id="32" name="Rectangle 31" descr="Web Design">
              <a:extLst>
                <a:ext uri="{FF2B5EF4-FFF2-40B4-BE49-F238E27FC236}">
                  <a16:creationId xmlns:a16="http://schemas.microsoft.com/office/drawing/2014/main" id="{5622039D-91A8-657A-C5C0-C2A5F317E724}"/>
                </a:ext>
              </a:extLst>
            </p:cNvPr>
            <p:cNvSpPr/>
            <p:nvPr/>
          </p:nvSpPr>
          <p:spPr>
            <a:xfrm>
              <a:off x="8287960" y="1281426"/>
              <a:ext cx="528308" cy="528308"/>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sz="2000"/>
            </a:p>
          </p:txBody>
        </p:sp>
        <p:sp>
          <p:nvSpPr>
            <p:cNvPr id="33" name="Freeform: Shape 32">
              <a:extLst>
                <a:ext uri="{FF2B5EF4-FFF2-40B4-BE49-F238E27FC236}">
                  <a16:creationId xmlns:a16="http://schemas.microsoft.com/office/drawing/2014/main" id="{F9D75783-78C6-836D-F2B6-F0B34E1EB655}"/>
                </a:ext>
              </a:extLst>
            </p:cNvPr>
            <p:cNvSpPr/>
            <p:nvPr/>
          </p:nvSpPr>
          <p:spPr>
            <a:xfrm>
              <a:off x="9202741" y="1090142"/>
              <a:ext cx="2147067" cy="910877"/>
            </a:xfrm>
            <a:custGeom>
              <a:avLst/>
              <a:gdLst>
                <a:gd name="connsiteX0" fmla="*/ 0 w 2147067"/>
                <a:gd name="connsiteY0" fmla="*/ 0 h 910877"/>
                <a:gd name="connsiteX1" fmla="*/ 2147067 w 2147067"/>
                <a:gd name="connsiteY1" fmla="*/ 0 h 910877"/>
                <a:gd name="connsiteX2" fmla="*/ 2147067 w 2147067"/>
                <a:gd name="connsiteY2" fmla="*/ 910877 h 910877"/>
                <a:gd name="connsiteX3" fmla="*/ 0 w 2147067"/>
                <a:gd name="connsiteY3" fmla="*/ 910877 h 910877"/>
                <a:gd name="connsiteX4" fmla="*/ 0 w 2147067"/>
                <a:gd name="connsiteY4" fmla="*/ 0 h 910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067" h="910877">
                  <a:moveTo>
                    <a:pt x="0" y="0"/>
                  </a:moveTo>
                  <a:lnTo>
                    <a:pt x="2147067" y="0"/>
                  </a:lnTo>
                  <a:lnTo>
                    <a:pt x="2147067" y="910877"/>
                  </a:lnTo>
                  <a:lnTo>
                    <a:pt x="0" y="9108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400" kern="1200" dirty="0"/>
                <a:t>UX design</a:t>
              </a:r>
              <a:endParaRPr lang="en-US" sz="2400" kern="1200" dirty="0"/>
            </a:p>
          </p:txBody>
        </p:sp>
      </p:grpSp>
      <p:grpSp>
        <p:nvGrpSpPr>
          <p:cNvPr id="34" name="Group 33">
            <a:extLst>
              <a:ext uri="{FF2B5EF4-FFF2-40B4-BE49-F238E27FC236}">
                <a16:creationId xmlns:a16="http://schemas.microsoft.com/office/drawing/2014/main" id="{CC589C52-15BC-68FC-DA1B-5340B741C391}"/>
              </a:ext>
            </a:extLst>
          </p:cNvPr>
          <p:cNvGrpSpPr/>
          <p:nvPr/>
        </p:nvGrpSpPr>
        <p:grpSpPr>
          <a:xfrm>
            <a:off x="579225" y="2639728"/>
            <a:ext cx="3410884" cy="910877"/>
            <a:chOff x="842188" y="2561152"/>
            <a:chExt cx="3253133" cy="910877"/>
          </a:xfrm>
        </p:grpSpPr>
        <p:sp>
          <p:nvSpPr>
            <p:cNvPr id="35" name="Oval 34">
              <a:extLst>
                <a:ext uri="{FF2B5EF4-FFF2-40B4-BE49-F238E27FC236}">
                  <a16:creationId xmlns:a16="http://schemas.microsoft.com/office/drawing/2014/main" id="{7FE49023-D08C-6E89-6C64-C96C5F1E03CD}"/>
                </a:ext>
              </a:extLst>
            </p:cNvPr>
            <p:cNvSpPr/>
            <p:nvPr/>
          </p:nvSpPr>
          <p:spPr>
            <a:xfrm>
              <a:off x="842188" y="2561152"/>
              <a:ext cx="910877" cy="910877"/>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GB" sz="2000"/>
            </a:p>
          </p:txBody>
        </p:sp>
        <p:sp>
          <p:nvSpPr>
            <p:cNvPr id="36" name="Rectangle 35" descr="Lock">
              <a:extLst>
                <a:ext uri="{FF2B5EF4-FFF2-40B4-BE49-F238E27FC236}">
                  <a16:creationId xmlns:a16="http://schemas.microsoft.com/office/drawing/2014/main" id="{0D92EC4F-0BDF-AEA2-C606-FCCF6BFD449C}"/>
                </a:ext>
              </a:extLst>
            </p:cNvPr>
            <p:cNvSpPr/>
            <p:nvPr/>
          </p:nvSpPr>
          <p:spPr>
            <a:xfrm>
              <a:off x="1033473" y="2752436"/>
              <a:ext cx="528308" cy="528308"/>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sz="2000"/>
            </a:p>
          </p:txBody>
        </p:sp>
        <p:sp>
          <p:nvSpPr>
            <p:cNvPr id="37" name="Freeform: Shape 36">
              <a:extLst>
                <a:ext uri="{FF2B5EF4-FFF2-40B4-BE49-F238E27FC236}">
                  <a16:creationId xmlns:a16="http://schemas.microsoft.com/office/drawing/2014/main" id="{8EE1BAA7-664B-B975-BA82-1BD062AD2888}"/>
                </a:ext>
              </a:extLst>
            </p:cNvPr>
            <p:cNvSpPr/>
            <p:nvPr/>
          </p:nvSpPr>
          <p:spPr>
            <a:xfrm>
              <a:off x="1948254" y="2561152"/>
              <a:ext cx="2147067" cy="910877"/>
            </a:xfrm>
            <a:custGeom>
              <a:avLst/>
              <a:gdLst>
                <a:gd name="connsiteX0" fmla="*/ 0 w 2147067"/>
                <a:gd name="connsiteY0" fmla="*/ 0 h 910877"/>
                <a:gd name="connsiteX1" fmla="*/ 2147067 w 2147067"/>
                <a:gd name="connsiteY1" fmla="*/ 0 h 910877"/>
                <a:gd name="connsiteX2" fmla="*/ 2147067 w 2147067"/>
                <a:gd name="connsiteY2" fmla="*/ 910877 h 910877"/>
                <a:gd name="connsiteX3" fmla="*/ 0 w 2147067"/>
                <a:gd name="connsiteY3" fmla="*/ 910877 h 910877"/>
                <a:gd name="connsiteX4" fmla="*/ 0 w 2147067"/>
                <a:gd name="connsiteY4" fmla="*/ 0 h 910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067" h="910877">
                  <a:moveTo>
                    <a:pt x="0" y="0"/>
                  </a:moveTo>
                  <a:lnTo>
                    <a:pt x="2147067" y="0"/>
                  </a:lnTo>
                  <a:lnTo>
                    <a:pt x="2147067" y="910877"/>
                  </a:lnTo>
                  <a:lnTo>
                    <a:pt x="0" y="9108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400" kern="1200"/>
                <a:t>Security in data gathering</a:t>
              </a:r>
              <a:endParaRPr lang="en-US" sz="2400" kern="1200"/>
            </a:p>
          </p:txBody>
        </p:sp>
      </p:grpSp>
      <p:grpSp>
        <p:nvGrpSpPr>
          <p:cNvPr id="38" name="Group 37">
            <a:extLst>
              <a:ext uri="{FF2B5EF4-FFF2-40B4-BE49-F238E27FC236}">
                <a16:creationId xmlns:a16="http://schemas.microsoft.com/office/drawing/2014/main" id="{8079AAC4-3150-42F8-2B73-552AB9E4FE6A}"/>
              </a:ext>
            </a:extLst>
          </p:cNvPr>
          <p:cNvGrpSpPr/>
          <p:nvPr/>
        </p:nvGrpSpPr>
        <p:grpSpPr>
          <a:xfrm>
            <a:off x="4206469" y="3323081"/>
            <a:ext cx="3410884" cy="910877"/>
            <a:chOff x="4469432" y="2561152"/>
            <a:chExt cx="3253132" cy="910877"/>
          </a:xfrm>
        </p:grpSpPr>
        <p:sp>
          <p:nvSpPr>
            <p:cNvPr id="39" name="Oval 38">
              <a:extLst>
                <a:ext uri="{FF2B5EF4-FFF2-40B4-BE49-F238E27FC236}">
                  <a16:creationId xmlns:a16="http://schemas.microsoft.com/office/drawing/2014/main" id="{696F08D7-29D9-64CC-1329-E2024A49CC43}"/>
                </a:ext>
              </a:extLst>
            </p:cNvPr>
            <p:cNvSpPr/>
            <p:nvPr/>
          </p:nvSpPr>
          <p:spPr>
            <a:xfrm>
              <a:off x="4469432" y="2561152"/>
              <a:ext cx="910877" cy="910877"/>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GB" sz="2000"/>
            </a:p>
          </p:txBody>
        </p:sp>
        <p:sp>
          <p:nvSpPr>
            <p:cNvPr id="40" name="Rectangle 39" descr="Check List">
              <a:extLst>
                <a:ext uri="{FF2B5EF4-FFF2-40B4-BE49-F238E27FC236}">
                  <a16:creationId xmlns:a16="http://schemas.microsoft.com/office/drawing/2014/main" id="{14FF02FE-3AB0-403F-DDBD-3A2EB8C0531D}"/>
                </a:ext>
              </a:extLst>
            </p:cNvPr>
            <p:cNvSpPr/>
            <p:nvPr/>
          </p:nvSpPr>
          <p:spPr>
            <a:xfrm>
              <a:off x="4660716" y="2752436"/>
              <a:ext cx="528308" cy="528308"/>
            </a:xfrm>
            <a:prstGeom prst="rect">
              <a:avLst/>
            </a:prstGeom>
            <a: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sz="2000"/>
            </a:p>
          </p:txBody>
        </p:sp>
        <p:sp>
          <p:nvSpPr>
            <p:cNvPr id="41" name="Freeform: Shape 40">
              <a:extLst>
                <a:ext uri="{FF2B5EF4-FFF2-40B4-BE49-F238E27FC236}">
                  <a16:creationId xmlns:a16="http://schemas.microsoft.com/office/drawing/2014/main" id="{13DEA1F3-9CEC-FF13-6976-FCA4A5A29147}"/>
                </a:ext>
              </a:extLst>
            </p:cNvPr>
            <p:cNvSpPr/>
            <p:nvPr/>
          </p:nvSpPr>
          <p:spPr>
            <a:xfrm>
              <a:off x="5575497" y="2561152"/>
              <a:ext cx="2147067" cy="910877"/>
            </a:xfrm>
            <a:custGeom>
              <a:avLst/>
              <a:gdLst>
                <a:gd name="connsiteX0" fmla="*/ 0 w 2147067"/>
                <a:gd name="connsiteY0" fmla="*/ 0 h 910877"/>
                <a:gd name="connsiteX1" fmla="*/ 2147067 w 2147067"/>
                <a:gd name="connsiteY1" fmla="*/ 0 h 910877"/>
                <a:gd name="connsiteX2" fmla="*/ 2147067 w 2147067"/>
                <a:gd name="connsiteY2" fmla="*/ 910877 h 910877"/>
                <a:gd name="connsiteX3" fmla="*/ 0 w 2147067"/>
                <a:gd name="connsiteY3" fmla="*/ 910877 h 910877"/>
                <a:gd name="connsiteX4" fmla="*/ 0 w 2147067"/>
                <a:gd name="connsiteY4" fmla="*/ 0 h 910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067" h="910877">
                  <a:moveTo>
                    <a:pt x="0" y="0"/>
                  </a:moveTo>
                  <a:lnTo>
                    <a:pt x="2147067" y="0"/>
                  </a:lnTo>
                  <a:lnTo>
                    <a:pt x="2147067" y="910877"/>
                  </a:lnTo>
                  <a:lnTo>
                    <a:pt x="0" y="9108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400" kern="1200"/>
                <a:t>Compliance to standards</a:t>
              </a:r>
              <a:endParaRPr lang="en-US" sz="2400" kern="1200"/>
            </a:p>
          </p:txBody>
        </p:sp>
      </p:grpSp>
      <p:grpSp>
        <p:nvGrpSpPr>
          <p:cNvPr id="42" name="Group 41">
            <a:extLst>
              <a:ext uri="{FF2B5EF4-FFF2-40B4-BE49-F238E27FC236}">
                <a16:creationId xmlns:a16="http://schemas.microsoft.com/office/drawing/2014/main" id="{243C906A-1978-FB34-C8EB-DFD09D3A99F3}"/>
              </a:ext>
            </a:extLst>
          </p:cNvPr>
          <p:cNvGrpSpPr/>
          <p:nvPr/>
        </p:nvGrpSpPr>
        <p:grpSpPr>
          <a:xfrm>
            <a:off x="4206468" y="4689787"/>
            <a:ext cx="3410884" cy="910877"/>
            <a:chOff x="8096675" y="2561152"/>
            <a:chExt cx="3253133" cy="910877"/>
          </a:xfrm>
        </p:grpSpPr>
        <p:sp>
          <p:nvSpPr>
            <p:cNvPr id="43" name="Oval 42">
              <a:extLst>
                <a:ext uri="{FF2B5EF4-FFF2-40B4-BE49-F238E27FC236}">
                  <a16:creationId xmlns:a16="http://schemas.microsoft.com/office/drawing/2014/main" id="{B988F1A4-1FD6-2856-5075-742AFD3EEA34}"/>
                </a:ext>
              </a:extLst>
            </p:cNvPr>
            <p:cNvSpPr/>
            <p:nvPr/>
          </p:nvSpPr>
          <p:spPr>
            <a:xfrm>
              <a:off x="8096675" y="2561152"/>
              <a:ext cx="910877" cy="91087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GB" sz="2000"/>
            </a:p>
          </p:txBody>
        </p:sp>
        <p:sp>
          <p:nvSpPr>
            <p:cNvPr id="44" name="Rectangle 43" descr="Handshake">
              <a:extLst>
                <a:ext uri="{FF2B5EF4-FFF2-40B4-BE49-F238E27FC236}">
                  <a16:creationId xmlns:a16="http://schemas.microsoft.com/office/drawing/2014/main" id="{67E61694-AFA0-BF57-4C22-F2FE87F6CE9F}"/>
                </a:ext>
              </a:extLst>
            </p:cNvPr>
            <p:cNvSpPr/>
            <p:nvPr/>
          </p:nvSpPr>
          <p:spPr>
            <a:xfrm>
              <a:off x="8287960" y="2752436"/>
              <a:ext cx="528308" cy="528308"/>
            </a:xfrm>
            <a:prstGeom prst="rect">
              <a:avLst/>
            </a:prstGeom>
            <a: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sz="2000"/>
            </a:p>
          </p:txBody>
        </p:sp>
        <p:sp>
          <p:nvSpPr>
            <p:cNvPr id="45" name="Freeform: Shape 44">
              <a:extLst>
                <a:ext uri="{FF2B5EF4-FFF2-40B4-BE49-F238E27FC236}">
                  <a16:creationId xmlns:a16="http://schemas.microsoft.com/office/drawing/2014/main" id="{9793A2B7-8B74-A642-BBA9-0FE47BD6F2A0}"/>
                </a:ext>
              </a:extLst>
            </p:cNvPr>
            <p:cNvSpPr/>
            <p:nvPr/>
          </p:nvSpPr>
          <p:spPr>
            <a:xfrm>
              <a:off x="9202741" y="2561152"/>
              <a:ext cx="2147067" cy="910877"/>
            </a:xfrm>
            <a:custGeom>
              <a:avLst/>
              <a:gdLst>
                <a:gd name="connsiteX0" fmla="*/ 0 w 2147067"/>
                <a:gd name="connsiteY0" fmla="*/ 0 h 910877"/>
                <a:gd name="connsiteX1" fmla="*/ 2147067 w 2147067"/>
                <a:gd name="connsiteY1" fmla="*/ 0 h 910877"/>
                <a:gd name="connsiteX2" fmla="*/ 2147067 w 2147067"/>
                <a:gd name="connsiteY2" fmla="*/ 910877 h 910877"/>
                <a:gd name="connsiteX3" fmla="*/ 0 w 2147067"/>
                <a:gd name="connsiteY3" fmla="*/ 910877 h 910877"/>
                <a:gd name="connsiteX4" fmla="*/ 0 w 2147067"/>
                <a:gd name="connsiteY4" fmla="*/ 0 h 910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067" h="910877">
                  <a:moveTo>
                    <a:pt x="0" y="0"/>
                  </a:moveTo>
                  <a:lnTo>
                    <a:pt x="2147067" y="0"/>
                  </a:lnTo>
                  <a:lnTo>
                    <a:pt x="2147067" y="910877"/>
                  </a:lnTo>
                  <a:lnTo>
                    <a:pt x="0" y="9108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400" kern="1200"/>
                <a:t>Collaboration with the client</a:t>
              </a:r>
              <a:endParaRPr lang="en-US" sz="2400" kern="1200"/>
            </a:p>
          </p:txBody>
        </p:sp>
      </p:grpSp>
      <p:pic>
        <p:nvPicPr>
          <p:cNvPr id="80" name="Video 79">
            <a:hlinkClick r:id="" action="ppaction://media"/>
            <a:extLst>
              <a:ext uri="{FF2B5EF4-FFF2-40B4-BE49-F238E27FC236}">
                <a16:creationId xmlns:a16="http://schemas.microsoft.com/office/drawing/2014/main" id="{85A75AF4-F679-4180-9300-056F7CF6879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21"/>
          <a:srcRect t="12500" b="12500"/>
          <a:stretch>
            <a:fillRect/>
          </a:stretch>
        </p:blipFill>
        <p:spPr>
          <a:xfrm>
            <a:off x="8534399" y="0"/>
            <a:ext cx="3657600" cy="2057400"/>
          </a:xfrm>
          <a:prstGeom prst="rect">
            <a:avLst/>
          </a:prstGeom>
          <a:ln>
            <a:noFill/>
          </a:ln>
          <a:effectLst/>
        </p:spPr>
      </p:pic>
    </p:spTree>
    <p:custDataLst>
      <p:tags r:id="rId1"/>
    </p:custDataLst>
    <p:extLst>
      <p:ext uri="{BB962C8B-B14F-4D97-AF65-F5344CB8AC3E}">
        <p14:creationId xmlns:p14="http://schemas.microsoft.com/office/powerpoint/2010/main" val="725532705"/>
      </p:ext>
    </p:extLst>
  </p:cSld>
  <p:clrMapOvr>
    <a:masterClrMapping/>
  </p:clrMapOvr>
  <mc:AlternateContent xmlns:mc="http://schemas.openxmlformats.org/markup-compatibility/2006">
    <mc:Choice xmlns:p14="http://schemas.microsoft.com/office/powerpoint/2010/main" Requires="p14">
      <p:transition spd="med" p14:dur="700" advTm="71961">
        <p:fade/>
      </p:transition>
    </mc:Choice>
    <mc:Fallback>
      <p:transition spd="med" advTm="719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25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25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5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25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80"/>
                </p:tgtEl>
              </p:cMediaNode>
            </p:video>
            <p:seq concurrent="1" nextAc="seek">
              <p:cTn id="38" restart="whenNotActive" fill="hold" evtFilter="cancelBubble" nodeType="interactiveSeq">
                <p:stCondLst>
                  <p:cond evt="onClick" delay="0">
                    <p:tgtEl>
                      <p:spTgt spid="80"/>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80"/>
                                        </p:tgtEl>
                                      </p:cBhvr>
                                    </p:cmd>
                                  </p:childTnLst>
                                </p:cTn>
                              </p:par>
                            </p:childTnLst>
                          </p:cTn>
                        </p:par>
                      </p:childTnLst>
                    </p:cTn>
                  </p:par>
                </p:childTnLst>
              </p:cTn>
              <p:nextCondLst>
                <p:cond evt="onClick" delay="0">
                  <p:tgtEl>
                    <p:spTgt spid="80"/>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0.4"/>
</p:tagLst>
</file>

<file path=ppt/tags/tag2.xml><?xml version="1.0" encoding="utf-8"?>
<p:tagLst xmlns:a="http://schemas.openxmlformats.org/drawingml/2006/main" xmlns:r="http://schemas.openxmlformats.org/officeDocument/2006/relationships" xmlns:p="http://schemas.openxmlformats.org/presentationml/2006/main">
  <p:tag name="TIMING" val="|0.1|0.5|0.4"/>
</p:tagLst>
</file>

<file path=ppt/tags/tag3.xml><?xml version="1.0" encoding="utf-8"?>
<p:tagLst xmlns:a="http://schemas.openxmlformats.org/drawingml/2006/main" xmlns:r="http://schemas.openxmlformats.org/officeDocument/2006/relationships" xmlns:p="http://schemas.openxmlformats.org/presentationml/2006/main">
  <p:tag name="TIMING" val="|6.5|4.6|4.7|4.3|6.6"/>
</p:tagLst>
</file>

<file path=ppt/tags/tag4.xml><?xml version="1.0" encoding="utf-8"?>
<p:tagLst xmlns:a="http://schemas.openxmlformats.org/drawingml/2006/main" xmlns:r="http://schemas.openxmlformats.org/officeDocument/2006/relationships" xmlns:p="http://schemas.openxmlformats.org/presentationml/2006/main">
  <p:tag name="TIMING" val="|3.9|6|6|8.3"/>
</p:tagLst>
</file>

<file path=ppt/tags/tag5.xml><?xml version="1.0" encoding="utf-8"?>
<p:tagLst xmlns:a="http://schemas.openxmlformats.org/drawingml/2006/main" xmlns:r="http://schemas.openxmlformats.org/officeDocument/2006/relationships" xmlns:p="http://schemas.openxmlformats.org/presentationml/2006/main">
  <p:tag name="TIMING" val="|6.2|8.7|11.9|10.5|14.3|8.2"/>
</p:tagLst>
</file>

<file path=ppt/tags/tag6.xml><?xml version="1.0" encoding="utf-8"?>
<p:tagLst xmlns:a="http://schemas.openxmlformats.org/drawingml/2006/main" xmlns:r="http://schemas.openxmlformats.org/officeDocument/2006/relationships" xmlns:p="http://schemas.openxmlformats.org/presentationml/2006/main">
  <p:tag name="TIMING" val="|3.3|4.5|3.6|3.3|6.6|6.6"/>
</p:tagLst>
</file>

<file path=ppt/tags/tag7.xml><?xml version="1.0" encoding="utf-8"?>
<p:tagLst xmlns:a="http://schemas.openxmlformats.org/drawingml/2006/main" xmlns:r="http://schemas.openxmlformats.org/officeDocument/2006/relationships" xmlns:p="http://schemas.openxmlformats.org/presentationml/2006/main">
  <p:tag name="TIMING" val="|9.3|1.2|1.5"/>
</p:tagLst>
</file>

<file path=ppt/tags/tag8.xml><?xml version="1.0" encoding="utf-8"?>
<p:tagLst xmlns:a="http://schemas.openxmlformats.org/drawingml/2006/main" xmlns:r="http://schemas.openxmlformats.org/officeDocument/2006/relationships" xmlns:p="http://schemas.openxmlformats.org/presentationml/2006/main">
  <p:tag name="TIMING" val="|6.5|1.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88</TotalTime>
  <Words>1846</Words>
  <Application>Microsoft Office PowerPoint</Application>
  <PresentationFormat>Widescreen</PresentationFormat>
  <Paragraphs>308</Paragraphs>
  <Slides>30</Slides>
  <Notes>26</Notes>
  <HiddenSlides>0</HiddenSlides>
  <MMClips>10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Inter</vt:lpstr>
      <vt:lpstr>Rockwell</vt:lpstr>
      <vt:lpstr>Rockwell Condensed</vt:lpstr>
      <vt:lpstr>Rockwell Extra Bold</vt:lpstr>
      <vt:lpstr>Söhne</vt:lpstr>
      <vt:lpstr>Wingdings</vt:lpstr>
      <vt:lpstr>Wood Type</vt:lpstr>
      <vt:lpstr>VR Meditation Game</vt:lpstr>
      <vt:lpstr>Presentation Structure</vt:lpstr>
      <vt:lpstr>1. Introduction</vt:lpstr>
      <vt:lpstr>1.1 – Introduction of the client</vt:lpstr>
      <vt:lpstr>1.1 – Introduction of the client</vt:lpstr>
      <vt:lpstr>1.2 – Solution Overview</vt:lpstr>
      <vt:lpstr>UML diagram</vt:lpstr>
      <vt:lpstr>1.3 – Goals and aims</vt:lpstr>
      <vt:lpstr>1.4 – Important Aspects</vt:lpstr>
      <vt:lpstr>1.5 – Deliverables</vt:lpstr>
      <vt:lpstr>2. Technical Outline</vt:lpstr>
      <vt:lpstr>Proposed Solution</vt:lpstr>
      <vt:lpstr>Hardware</vt:lpstr>
      <vt:lpstr>Current Start-up Process</vt:lpstr>
      <vt:lpstr>2.2 - Meditation</vt:lpstr>
      <vt:lpstr>Heart rate adaptive plant growth</vt:lpstr>
      <vt:lpstr>2.2 - Meditation</vt:lpstr>
      <vt:lpstr>2.2 - Meditation</vt:lpstr>
      <vt:lpstr>PowerPoint Presentation</vt:lpstr>
      <vt:lpstr>2.2 - Meditation</vt:lpstr>
      <vt:lpstr>2.3 – Data Gathering</vt:lpstr>
      <vt:lpstr>2.3 – Data Gathering</vt:lpstr>
      <vt:lpstr>2.3 – Data Gathering</vt:lpstr>
      <vt:lpstr>2.3 – Data Gathering</vt:lpstr>
      <vt:lpstr>2.3 – Data Gathering</vt:lpstr>
      <vt:lpstr>3. Future Work</vt:lpstr>
      <vt:lpstr>3.1 - Project Plan</vt:lpstr>
      <vt:lpstr>3.1 - Project Plan</vt:lpstr>
      <vt:lpstr>3.1 – Project Plan</vt:lpstr>
      <vt:lpstr>3.2 - 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Meditation Game</dc:title>
  <dc:creator>HUGHES, BEN T. (Student)</dc:creator>
  <cp:lastModifiedBy>HUGHES, BEN T. (Student)</cp:lastModifiedBy>
  <cp:revision>1</cp:revision>
  <dcterms:created xsi:type="dcterms:W3CDTF">2023-11-15T09:06:17Z</dcterms:created>
  <dcterms:modified xsi:type="dcterms:W3CDTF">2023-12-05T12:26:44Z</dcterms:modified>
</cp:coreProperties>
</file>